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7" Type="http://schemas.microsoft.com/office/2020/02/relationships/classificationlabels" Target="docMetadata/LabelInfo.xml"/><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Lst>
  <p:notesMasterIdLst>
    <p:notesMasterId r:id="rId15"/>
  </p:notesMasterIdLst>
  <p:sldIdLst>
    <p:sldId id="2147482426" r:id="rId2"/>
    <p:sldId id="2147482455" r:id="rId3"/>
    <p:sldId id="2147482456" r:id="rId4"/>
    <p:sldId id="2147482457" r:id="rId5"/>
    <p:sldId id="2147482458" r:id="rId6"/>
    <p:sldId id="2147482459" r:id="rId7"/>
    <p:sldId id="2147482460" r:id="rId8"/>
    <p:sldId id="2147482461" r:id="rId9"/>
    <p:sldId id="2147482462" r:id="rId10"/>
    <p:sldId id="2147482463" r:id="rId11"/>
    <p:sldId id="2147482464" r:id="rId12"/>
    <p:sldId id="2147482425" r:id="rId13"/>
    <p:sldId id="2147482421" r:id="rId14"/>
  </p:sldIdLst>
  <p:sldSz cx="12192000" cy="6858000"/>
  <p:notesSz cx="6858000" cy="9144000"/>
  <p:embeddedFontLst>
    <p:embeddedFont>
      <p:font typeface="CiscoSansTT" panose="020B0503020201020303" pitchFamily="34" charset="0"/>
      <p:regular r:id="rId16"/>
      <p:bold r:id="rId17"/>
      <p:italic r:id="rId18"/>
      <p:boldItalic r:id="rId19"/>
    </p:embeddedFont>
    <p:embeddedFont>
      <p:font typeface="CiscoSansTT ExtraLight" panose="020B0303020201020303" pitchFamily="34" charset="0"/>
      <p:regular r:id="rId20"/>
      <p:bold r:id="rId21"/>
      <p:italic r:id="rId22"/>
      <p:boldItalic r:id="rId23"/>
    </p:embeddedFont>
    <p:embeddedFont>
      <p:font typeface="CiscoSansTT Light" panose="020B0503020201020303" pitchFamily="34" charset="0"/>
      <p:regular r:id="rId24"/>
      <p:bold r:id="rId25"/>
      <p:italic r:id="rId26"/>
      <p:boldItalic r:id="rId27"/>
    </p:embeddedFont>
    <p:embeddedFont>
      <p:font typeface="CiscoSansTT Medium" panose="020B0903020201020303" pitchFamily="34" charset="0"/>
      <p:regular r:id="rId28"/>
      <p:italic r:id="rId29"/>
    </p:embeddedFont>
    <p:embeddedFont>
      <p:font typeface="MS PGothic" panose="020B0600070205080204" pitchFamily="34" charset="-128"/>
      <p:regular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F26B43"/>
          </p15:clr>
        </p15:guide>
        <p15:guide id="3" orient="horz" pos="2160" userDrawn="1">
          <p15:clr>
            <a:srgbClr val="F26B43"/>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DE2"/>
    <a:srgbClr val="027494"/>
    <a:srgbClr val="11A5CF"/>
    <a:srgbClr val="7F7F7F"/>
    <a:srgbClr val="000000"/>
    <a:srgbClr val="EB4651"/>
    <a:srgbClr val="45991F"/>
    <a:srgbClr val="16BDEB"/>
    <a:srgbClr val="6A7481"/>
    <a:srgbClr val="525E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428" autoAdjust="0"/>
    <p:restoredTop sz="96327" autoAdjust="0"/>
  </p:normalViewPr>
  <p:slideViewPr>
    <p:cSldViewPr snapToGrid="0" showGuides="1">
      <p:cViewPr varScale="1">
        <p:scale>
          <a:sx n="117" d="100"/>
          <a:sy n="117" d="100"/>
        </p:scale>
        <p:origin x="330" y="102"/>
      </p:cViewPr>
      <p:guideLst>
        <p:guide pos="3840"/>
        <p:guide orient="horz" pos="2160"/>
      </p:guideLst>
    </p:cSldViewPr>
  </p:slideViewPr>
  <p:outlineViewPr>
    <p:cViewPr>
      <p:scale>
        <a:sx n="33" d="100"/>
        <a:sy n="33" d="100"/>
      </p:scale>
      <p:origin x="0" y="0"/>
    </p:cViewPr>
  </p:outlineViewPr>
  <p:notesTextViewPr>
    <p:cViewPr>
      <p:scale>
        <a:sx n="3" d="2"/>
        <a:sy n="3" d="2"/>
      </p:scale>
      <p:origin x="0" y="0"/>
    </p:cViewPr>
  </p:notesTextViewPr>
  <p:sorterViewPr>
    <p:cViewPr>
      <p:scale>
        <a:sx n="200" d="100"/>
        <a:sy n="200" d="100"/>
      </p:scale>
      <p:origin x="0" y="-28704"/>
    </p:cViewPr>
  </p:sorterViewPr>
  <p:notesViewPr>
    <p:cSldViewPr snapToGrid="0">
      <p:cViewPr varScale="1">
        <p:scale>
          <a:sx n="122" d="100"/>
          <a:sy n="122" d="100"/>
        </p:scale>
        <p:origin x="4132" y="6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microsoft.com/office/2018/10/relationships/authors" Target="author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4_1#1">
  <dgm:title val=""/>
  <dgm:desc val=""/>
  <dgm:catLst>
    <dgm:cat type="accent4" pri="11100"/>
  </dgm:catLst>
  <dgm:styleLbl name="node0">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align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ln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vennNode1">
    <dgm:fillClrLst meth="repeat">
      <a:schemeClr val="lt1">
        <a:alpha val="50000"/>
      </a:schemeClr>
    </dgm:fillClrLst>
    <dgm:linClrLst meth="repeat">
      <a:srgbClr val="02C8FF">
        <a:shade val="80000"/>
      </a:srgbClr>
    </dgm:linClrLst>
    <dgm:effectClrLst/>
    <dgm:txLinClrLst/>
    <dgm:txFillClrLst/>
    <dgm:txEffectClrLst/>
  </dgm:styleLbl>
  <dgm:styleLbl name="node2">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3">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4">
    <dgm:fillClrLst meth="repeat">
      <a:schemeClr val="lt1"/>
    </dgm:fillClrLst>
    <dgm:linClrLst meth="repeat">
      <a:srgbClr val="02C8FF">
        <a:shade val="80000"/>
      </a:srgbClr>
    </dgm:linClrLst>
    <dgm:effectClrLst/>
    <dgm:txLinClrLst/>
    <dgm:txFillClrLst meth="repeat">
      <a:srgbClr val="07182D"/>
    </dgm:txFillClrLst>
    <dgm:txEffectClrLst/>
  </dgm:styleLbl>
  <dgm:styleLbl name="fg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align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bg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fg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bg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sibTrans1D1">
    <dgm:fillClrLst meth="repeat">
      <a:srgbClr val="02C8FF"/>
    </dgm:fillClrLst>
    <dgm:linClrLst meth="repeat">
      <a:srgbClr val="02C8FF"/>
    </dgm:linClrLst>
    <dgm:effectClrLst/>
    <dgm:txLinClrLst/>
    <dgm:txFillClrLst meth="repeat">
      <a:srgbClr val="07182D"/>
    </dgm:txFillClrLst>
    <dgm:txEffectClrLst/>
  </dgm:styleLbl>
  <dgm:styleLbl name="callout">
    <dgm:fillClrLst meth="repeat">
      <a:srgbClr val="02C8FF"/>
    </dgm:fillClrLst>
    <dgm:linClrLst meth="repeat">
      <a:srgbClr val="02C8FF"/>
    </dgm:linClrLst>
    <dgm:effectClrLst/>
    <dgm:txLinClrLst/>
    <dgm:txFillClrLst meth="repeat">
      <a:srgbClr val="07182D"/>
    </dgm:txFillClrLst>
    <dgm:txEffectClrLst/>
  </dgm:styleLbl>
  <dgm:styleLbl name="asst0">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1">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2">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3">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4">
    <dgm:fillClrLst meth="repeat">
      <a:schemeClr val="lt1"/>
    </dgm:fillClrLst>
    <dgm:linClrLst meth="repeat">
      <a:srgbClr val="02C8FF">
        <a:shade val="80000"/>
      </a:srgbClr>
    </dgm:linClrLst>
    <dgm:effectClrLst/>
    <dgm:txLinClrLst/>
    <dgm:txFillClrLst meth="repeat">
      <a:srgbClr val="07182D"/>
    </dgm:txFillClrLst>
    <dgm:txEffectClrLst/>
  </dgm:styleLbl>
  <dgm:styleLbl name="parChTrans2D1">
    <dgm:fillClrLst meth="repeat">
      <a:srgbClr val="02C8FF">
        <a:tint val="60000"/>
      </a:srgbClr>
    </dgm:fillClrLst>
    <dgm:linClrLst meth="repeat">
      <a:srgbClr val="02C8FF">
        <a:tint val="60000"/>
      </a:srgbClr>
    </dgm:linClrLst>
    <dgm:effectClrLst/>
    <dgm:txLinClrLst/>
    <dgm:txFillClrLst/>
    <dgm:txEffectClrLst/>
  </dgm:styleLbl>
  <dgm:styleLbl name="parChTrans2D2">
    <dgm:fillClrLst meth="repeat">
      <a:srgbClr val="02C8FF"/>
    </dgm:fillClrLst>
    <dgm:linClrLst meth="repeat">
      <a:srgbClr val="02C8FF"/>
    </dgm:linClrLst>
    <dgm:effectClrLst/>
    <dgm:txLinClrLst/>
    <dgm:txFillClrLst/>
    <dgm:txEffectClrLst/>
  </dgm:styleLbl>
  <dgm:styleLbl name="parChTrans2D3">
    <dgm:fillClrLst meth="repeat">
      <a:srgbClr val="02C8FF"/>
    </dgm:fillClrLst>
    <dgm:linClrLst meth="repeat">
      <a:srgbClr val="02C8FF"/>
    </dgm:linClrLst>
    <dgm:effectClrLst/>
    <dgm:txLinClrLst/>
    <dgm:txFillClrLst/>
    <dgm:txEffectClrLst/>
  </dgm:styleLbl>
  <dgm:styleLbl name="parChTrans2D4">
    <dgm:fillClrLst meth="repeat">
      <a:srgbClr val="02C8FF"/>
    </dgm:fillClrLst>
    <dgm:linClrLst meth="repeat">
      <a:srgbClr val="02C8FF"/>
    </dgm:linClrLst>
    <dgm:effectClrLst/>
    <dgm:txLinClrLst/>
    <dgm:txFillClrLst meth="repeat">
      <a:srgbClr val="07182D"/>
    </dgm:txFillClrLst>
    <dgm:txEffectClrLst/>
  </dgm:styleLbl>
  <dgm:styleLbl name="parChTrans1D1">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2">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3">
    <dgm:fillClrLst meth="repeat">
      <a:srgbClr val="02C8FF"/>
    </dgm:fillClrLst>
    <dgm:linClrLst meth="repeat">
      <a:srgbClr val="02C8FF">
        <a:shade val="80000"/>
      </a:srgbClr>
    </dgm:linClrLst>
    <dgm:effectClrLst/>
    <dgm:txLinClrLst/>
    <dgm:txFillClrLst meth="repeat">
      <a:srgbClr val="07182D"/>
    </dgm:txFillClrLst>
    <dgm:txEffectClrLst/>
  </dgm:styleLbl>
  <dgm:styleLbl name="parChTrans1D4">
    <dgm:fillClrLst meth="repeat">
      <a:srgbClr val="02C8FF"/>
    </dgm:fillClrLst>
    <dgm:linClrLst meth="repeat">
      <a:srgbClr val="02C8FF">
        <a:shade val="80000"/>
      </a:srgbClr>
    </dgm:linClrLst>
    <dgm:effectClrLst/>
    <dgm:txLinClrLst/>
    <dgm:txFillClrLst meth="repeat">
      <a:srgbClr val="07182D"/>
    </dgm:txFillClrLst>
    <dgm:txEffectClrLst/>
  </dgm:styleLbl>
  <dgm:styleLbl name="f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conF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align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trAlignAcc1">
    <dgm:fillClrLst meth="repeat">
      <a:srgbClr val="02C8FF">
        <a:alpha val="40000"/>
        <a:tint val="40000"/>
      </a:srgbClr>
    </dgm:fillClrLst>
    <dgm:linClrLst meth="repeat">
      <a:srgbClr val="02C8FF"/>
    </dgm:linClrLst>
    <dgm:effectClrLst/>
    <dgm:txLinClrLst/>
    <dgm:txFillClrLst meth="repeat">
      <a:srgbClr val="07182D"/>
    </dgm:txFillClrLst>
    <dgm:txEffectClrLst/>
  </dgm:styleLbl>
  <dgm:styleLbl name="b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solidFgAcc1">
    <dgm:fillClrLst meth="repeat">
      <a:schemeClr val="lt1"/>
    </dgm:fillClrLst>
    <dgm:linClrLst meth="repeat">
      <a:srgbClr val="02C8FF"/>
    </dgm:linClrLst>
    <dgm:effectClrLst/>
    <dgm:txLinClrLst/>
    <dgm:txFillClrLst meth="repeat">
      <a:srgbClr val="07182D"/>
    </dgm:txFillClrLst>
    <dgm:txEffectClrLst/>
  </dgm:styleLbl>
  <dgm:styleLbl name="solidAlignAcc1">
    <dgm:fillClrLst meth="repeat">
      <a:schemeClr val="lt1"/>
    </dgm:fillClrLst>
    <dgm:linClrLst meth="repeat">
      <a:srgbClr val="02C8FF"/>
    </dgm:linClrLst>
    <dgm:effectClrLst/>
    <dgm:txLinClrLst/>
    <dgm:txFillClrLst meth="repeat">
      <a:srgbClr val="07182D"/>
    </dgm:txFillClrLst>
    <dgm:txEffectClrLst/>
  </dgm:styleLbl>
  <dgm:styleLbl name="solidBgAcc1">
    <dgm:fillClrLst meth="repeat">
      <a:schemeClr val="lt1"/>
    </dgm:fillClrLst>
    <dgm:linClrLst meth="repeat">
      <a:srgbClr val="02C8FF"/>
    </dgm:linClrLst>
    <dgm:effectClrLst/>
    <dgm:txLinClrLst/>
    <dgm:txFillClrLst meth="repeat">
      <a:srgbClr val="07182D"/>
    </dgm:txFillClrLst>
    <dgm:txEffectClrLst/>
  </dgm:styleLbl>
  <dgm:styleLbl name="fg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align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bg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fgAcc0">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2">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3">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4">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bgShp">
    <dgm:fillClrLst meth="repeat">
      <a:srgbClr val="02C8FF">
        <a:tint val="40000"/>
      </a:srgbClr>
    </dgm:fillClrLst>
    <dgm:linClrLst meth="repeat">
      <a:srgbClr val="02C8FF"/>
    </dgm:linClrLst>
    <dgm:effectClrLst/>
    <dgm:txLinClrLst/>
    <dgm:txFillClrLst meth="repeat">
      <a:srgbClr val="07182D"/>
    </dgm:txFillClrLst>
    <dgm:txEffectClrLst/>
  </dgm:styleLbl>
  <dgm:styleLbl name="dkBgShp">
    <dgm:fillClrLst meth="repeat">
      <a:srgbClr val="02C8FF">
        <a:shade val="80000"/>
      </a:srgbClr>
    </dgm:fillClrLst>
    <dgm:linClrLst meth="repeat">
      <a:srgbClr val="02C8FF"/>
    </dgm:linClrLst>
    <dgm:effectClrLst/>
    <dgm:txLinClrLst/>
    <dgm:txFillClrLst meth="repeat">
      <a:srgbClr val="07182D"/>
    </dgm:txFillClrLst>
    <dgm:txEffectClrLst/>
  </dgm:styleLbl>
  <dgm:styleLbl name="trBgShp">
    <dgm:fillClrLst meth="repeat">
      <a:srgbClr val="02C8FF">
        <a:tint val="50000"/>
        <a:alpha val="40000"/>
      </a:srgbClr>
    </dgm:fillClrLst>
    <dgm:linClrLst meth="repeat">
      <a:srgbClr val="02C8FF"/>
    </dgm:linClrLst>
    <dgm:effectClrLst/>
    <dgm:txLinClrLst/>
    <dgm:txFillClrLst meth="repeat">
      <a:srgbClr val="07182D"/>
    </dgm:txFillClrLst>
    <dgm:txEffectClrLst/>
  </dgm:styleLbl>
  <dgm:styleLbl name="fgShp">
    <dgm:fillClrLst meth="repeat">
      <a:srgbClr val="02C8FF">
        <a:tint val="60000"/>
      </a:srgbClr>
    </dgm:fillClrLst>
    <dgm:linClrLst meth="repeat">
      <a:schemeClr val="lt1"/>
    </dgm:linClrLst>
    <dgm:effectClrLst/>
    <dgm:txLinClrLst/>
    <dgm:txFillClrLst meth="repeat">
      <a:srgbClr val="07182D"/>
    </dgm:txFillClrLst>
    <dgm:txEffectClrLst/>
  </dgm:styleLbl>
  <dgm:styleLbl name="revTx">
    <dgm:fillClrLst meth="repeat">
      <a:schemeClr val="lt1">
        <a:alpha val="0"/>
      </a:schemeClr>
    </dgm:fillClrLst>
    <dgm:linClrLst meth="repeat">
      <a:srgbClr val="07182D">
        <a:alpha val="0"/>
      </a:srgbClr>
    </dgm:linClrLst>
    <dgm:effectClrLst/>
    <dgm:txLinClrLst/>
    <dgm:txFillClrLst meth="repeat">
      <a:srgbClr val="07182D"/>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2#1">
  <dgm:title val=""/>
  <dgm:desc val=""/>
  <dgm:catLst>
    <dgm:cat type="accent4" pri="11200"/>
  </dgm:catLst>
  <dgm:styleLbl name="node0">
    <dgm:fillClrLst meth="repeat">
      <a:srgbClr val="02C8FF"/>
    </dgm:fillClrLst>
    <dgm:linClrLst meth="repeat">
      <a:schemeClr val="lt1"/>
    </dgm:linClrLst>
    <dgm:effectClrLst/>
    <dgm:txLinClrLst/>
    <dgm:txFillClrLst/>
    <dgm:txEffectClrLst/>
  </dgm:styleLbl>
  <dgm:styleLbl name="node1">
    <dgm:fillClrLst meth="repeat">
      <a:srgbClr val="02C8FF"/>
    </dgm:fillClrLst>
    <dgm:linClrLst meth="repeat">
      <a:schemeClr val="lt1"/>
    </dgm:linClrLst>
    <dgm:effectClrLst/>
    <dgm:txLinClrLst/>
    <dgm:txFillClrLst/>
    <dgm:txEffectClrLst/>
  </dgm:styleLbl>
  <dgm:styleLbl name="alignNode1">
    <dgm:fillClrLst meth="repeat">
      <a:srgbClr val="02C8FF"/>
    </dgm:fillClrLst>
    <dgm:linClrLst meth="repeat">
      <a:srgbClr val="02C8FF"/>
    </dgm:linClrLst>
    <dgm:effectClrLst/>
    <dgm:txLinClrLst/>
    <dgm:txFillClrLst/>
    <dgm:txEffectClrLst/>
  </dgm:styleLbl>
  <dgm:styleLbl name="lnNode1">
    <dgm:fillClrLst meth="repeat">
      <a:srgbClr val="02C8FF"/>
    </dgm:fillClrLst>
    <dgm:linClrLst meth="repeat">
      <a:schemeClr val="lt1"/>
    </dgm:linClrLst>
    <dgm:effectClrLst/>
    <dgm:txLinClrLst/>
    <dgm:txFillClrLst/>
    <dgm:txEffectClrLst/>
  </dgm:styleLbl>
  <dgm:styleLbl name="vennNode1">
    <dgm:fillClrLst meth="repeat">
      <a:srgbClr val="02C8FF">
        <a:alpha val="50000"/>
      </a:srgbClr>
    </dgm:fillClrLst>
    <dgm:linClrLst meth="repeat">
      <a:schemeClr val="lt1"/>
    </dgm:linClrLst>
    <dgm:effectClrLst/>
    <dgm:txLinClrLst/>
    <dgm:txFillClrLst/>
    <dgm:txEffectClrLst/>
  </dgm:styleLbl>
  <dgm:styleLbl name="node2">
    <dgm:fillClrLst meth="repeat">
      <a:srgbClr val="02C8FF"/>
    </dgm:fillClrLst>
    <dgm:linClrLst meth="repeat">
      <a:schemeClr val="lt1"/>
    </dgm:linClrLst>
    <dgm:effectClrLst/>
    <dgm:txLinClrLst/>
    <dgm:txFillClrLst/>
    <dgm:txEffectClrLst/>
  </dgm:styleLbl>
  <dgm:styleLbl name="node3">
    <dgm:fillClrLst meth="repeat">
      <a:srgbClr val="02C8FF"/>
    </dgm:fillClrLst>
    <dgm:linClrLst meth="repeat">
      <a:schemeClr val="lt1"/>
    </dgm:linClrLst>
    <dgm:effectClrLst/>
    <dgm:txLinClrLst/>
    <dgm:txFillClrLst/>
    <dgm:txEffectClrLst/>
  </dgm:styleLbl>
  <dgm:styleLbl name="node4">
    <dgm:fillClrLst meth="repeat">
      <a:srgbClr val="02C8FF"/>
    </dgm:fillClrLst>
    <dgm:linClrLst meth="repeat">
      <a:schemeClr val="lt1"/>
    </dgm:linClrLst>
    <dgm:effectClrLst/>
    <dgm:txLinClrLst/>
    <dgm:txFillClrLst/>
    <dgm:txEffectClrLst/>
  </dgm:styleLbl>
  <dgm:styleLbl name="fgImgPlace1">
    <dgm:fillClrLst meth="repeat">
      <a:srgbClr val="02C8FF">
        <a:tint val="50000"/>
      </a:srgbClr>
    </dgm:fillClrLst>
    <dgm:linClrLst meth="repeat">
      <a:schemeClr val="lt1"/>
    </dgm:linClrLst>
    <dgm:effectClrLst/>
    <dgm:txLinClrLst/>
    <dgm:txFillClrLst meth="repeat">
      <a:srgbClr val="07182D"/>
    </dgm:txFillClrLst>
    <dgm:txEffectClrLst/>
  </dgm:styleLbl>
  <dgm:styleLbl name="alignImgPlace1">
    <dgm:fillClrLst meth="repeat">
      <a:srgbClr val="02C8FF">
        <a:tint val="50000"/>
      </a:srgbClr>
    </dgm:fillClrLst>
    <dgm:linClrLst meth="repeat">
      <a:schemeClr val="lt1"/>
    </dgm:linClrLst>
    <dgm:effectClrLst/>
    <dgm:txLinClrLst/>
    <dgm:txFillClrLst meth="repeat">
      <a:srgbClr val="07182D"/>
    </dgm:txFillClrLst>
    <dgm:txEffectClrLst/>
  </dgm:styleLbl>
  <dgm:styleLbl name="bgImgPlace1">
    <dgm:fillClrLst meth="repeat">
      <a:srgbClr val="02C8FF">
        <a:tint val="50000"/>
      </a:srgbClr>
    </dgm:fillClrLst>
    <dgm:linClrLst meth="repeat">
      <a:schemeClr val="lt1"/>
    </dgm:linClrLst>
    <dgm:effectClrLst/>
    <dgm:txLinClrLst/>
    <dgm:txFillClrLst meth="repeat">
      <a:srgbClr val="07182D"/>
    </dgm:txFillClrLst>
    <dgm:txEffectClrLst/>
  </dgm:styleLbl>
  <dgm:styleLbl name="sibTrans2D1">
    <dgm:fillClrLst meth="repeat">
      <a:srgbClr val="02C8FF">
        <a:tint val="60000"/>
      </a:srgbClr>
    </dgm:fillClrLst>
    <dgm:linClrLst meth="repeat">
      <a:srgbClr val="02C8FF">
        <a:tint val="60000"/>
      </a:srgbClr>
    </dgm:linClrLst>
    <dgm:effectClrLst/>
    <dgm:txLinClrLst/>
    <dgm:txFillClrLst/>
    <dgm:txEffectClrLst/>
  </dgm:styleLbl>
  <dgm:styleLbl name="fgSibTrans2D1">
    <dgm:fillClrLst meth="repeat">
      <a:srgbClr val="02C8FF">
        <a:tint val="60000"/>
      </a:srgbClr>
    </dgm:fillClrLst>
    <dgm:linClrLst meth="repeat">
      <a:srgbClr val="02C8FF">
        <a:tint val="60000"/>
      </a:srgbClr>
    </dgm:linClrLst>
    <dgm:effectClrLst/>
    <dgm:txLinClrLst/>
    <dgm:txFillClrLst/>
    <dgm:txEffectClrLst/>
  </dgm:styleLbl>
  <dgm:styleLbl name="bgSibTrans2D1">
    <dgm:fillClrLst meth="repeat">
      <a:srgbClr val="02C8FF">
        <a:tint val="60000"/>
      </a:srgbClr>
    </dgm:fillClrLst>
    <dgm:linClrLst meth="repeat">
      <a:srgbClr val="02C8FF">
        <a:tint val="60000"/>
      </a:srgbClr>
    </dgm:linClrLst>
    <dgm:effectClrLst/>
    <dgm:txLinClrLst/>
    <dgm:txFillClrLst/>
    <dgm:txEffectClrLst/>
  </dgm:styleLbl>
  <dgm:styleLbl name="sibTrans1D1">
    <dgm:fillClrLst meth="repeat">
      <a:srgbClr val="02C8FF"/>
    </dgm:fillClrLst>
    <dgm:linClrLst meth="repeat">
      <a:srgbClr val="02C8FF"/>
    </dgm:linClrLst>
    <dgm:effectClrLst/>
    <dgm:txLinClrLst/>
    <dgm:txFillClrLst meth="repeat">
      <a:srgbClr val="07182D"/>
    </dgm:txFillClrLst>
    <dgm:txEffectClrLst/>
  </dgm:styleLbl>
  <dgm:styleLbl name="callout">
    <dgm:fillClrLst meth="repeat">
      <a:srgbClr val="02C8FF"/>
    </dgm:fillClrLst>
    <dgm:linClrLst meth="repeat">
      <a:srgbClr val="02C8FF">
        <a:tint val="50000"/>
      </a:srgbClr>
    </dgm:linClrLst>
    <dgm:effectClrLst/>
    <dgm:txLinClrLst/>
    <dgm:txFillClrLst meth="repeat">
      <a:srgbClr val="07182D"/>
    </dgm:txFillClrLst>
    <dgm:txEffectClrLst/>
  </dgm:styleLbl>
  <dgm:styleLbl name="asst0">
    <dgm:fillClrLst meth="repeat">
      <a:srgbClr val="02C8FF"/>
    </dgm:fillClrLst>
    <dgm:linClrLst meth="repeat">
      <a:schemeClr val="lt1"/>
    </dgm:linClrLst>
    <dgm:effectClrLst/>
    <dgm:txLinClrLst/>
    <dgm:txFillClrLst/>
    <dgm:txEffectClrLst/>
  </dgm:styleLbl>
  <dgm:styleLbl name="asst1">
    <dgm:fillClrLst meth="repeat">
      <a:srgbClr val="02C8FF"/>
    </dgm:fillClrLst>
    <dgm:linClrLst meth="repeat">
      <a:schemeClr val="lt1"/>
    </dgm:linClrLst>
    <dgm:effectClrLst/>
    <dgm:txLinClrLst/>
    <dgm:txFillClrLst/>
    <dgm:txEffectClrLst/>
  </dgm:styleLbl>
  <dgm:styleLbl name="asst2">
    <dgm:fillClrLst meth="repeat">
      <a:srgbClr val="02C8FF"/>
    </dgm:fillClrLst>
    <dgm:linClrLst meth="repeat">
      <a:schemeClr val="lt1"/>
    </dgm:linClrLst>
    <dgm:effectClrLst/>
    <dgm:txLinClrLst/>
    <dgm:txFillClrLst/>
    <dgm:txEffectClrLst/>
  </dgm:styleLbl>
  <dgm:styleLbl name="asst3">
    <dgm:fillClrLst meth="repeat">
      <a:srgbClr val="02C8FF"/>
    </dgm:fillClrLst>
    <dgm:linClrLst meth="repeat">
      <a:schemeClr val="lt1"/>
    </dgm:linClrLst>
    <dgm:effectClrLst/>
    <dgm:txLinClrLst/>
    <dgm:txFillClrLst/>
    <dgm:txEffectClrLst/>
  </dgm:styleLbl>
  <dgm:styleLbl name="asst4">
    <dgm:fillClrLst meth="repeat">
      <a:srgbClr val="02C8FF"/>
    </dgm:fillClrLst>
    <dgm:linClrLst meth="repeat">
      <a:schemeClr val="lt1"/>
    </dgm:linClrLst>
    <dgm:effectClrLst/>
    <dgm:txLinClrLst/>
    <dgm:txFillClrLst/>
    <dgm:txEffectClrLst/>
  </dgm:styleLbl>
  <dgm:styleLbl name="parCh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parChTrans2D2">
    <dgm:fillClrLst meth="repeat">
      <a:srgbClr val="02C8FF"/>
    </dgm:fillClrLst>
    <dgm:linClrLst meth="repeat">
      <a:srgbClr val="02C8FF"/>
    </dgm:linClrLst>
    <dgm:effectClrLst/>
    <dgm:txLinClrLst/>
    <dgm:txFillClrLst meth="repeat">
      <a:srgbClr val="07182D"/>
    </dgm:txFillClrLst>
    <dgm:txEffectClrLst/>
  </dgm:styleLbl>
  <dgm:styleLbl name="parChTrans2D3">
    <dgm:fillClrLst meth="repeat">
      <a:srgbClr val="02C8FF"/>
    </dgm:fillClrLst>
    <dgm:linClrLst meth="repeat">
      <a:srgbClr val="02C8FF"/>
    </dgm:linClrLst>
    <dgm:effectClrLst/>
    <dgm:txLinClrLst/>
    <dgm:txFillClrLst meth="repeat">
      <a:srgbClr val="07182D"/>
    </dgm:txFillClrLst>
    <dgm:txEffectClrLst/>
  </dgm:styleLbl>
  <dgm:styleLbl name="parChTrans2D4">
    <dgm:fillClrLst meth="repeat">
      <a:srgbClr val="02C8FF"/>
    </dgm:fillClrLst>
    <dgm:linClrLst meth="repeat">
      <a:srgbClr val="02C8FF"/>
    </dgm:linClrLst>
    <dgm:effectClrLst/>
    <dgm:txLinClrLst/>
    <dgm:txFillClrLst meth="repeat">
      <a:srgbClr val="07182D"/>
    </dgm:txFillClrLst>
    <dgm:txEffectClrLst/>
  </dgm:styleLbl>
  <dgm:styleLbl name="parChTrans1D1">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2">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3">
    <dgm:fillClrLst meth="repeat">
      <a:srgbClr val="02C8FF"/>
    </dgm:fillClrLst>
    <dgm:linClrLst meth="repeat">
      <a:srgbClr val="02C8FF">
        <a:shade val="80000"/>
      </a:srgbClr>
    </dgm:linClrLst>
    <dgm:effectClrLst/>
    <dgm:txLinClrLst/>
    <dgm:txFillClrLst meth="repeat">
      <a:srgbClr val="07182D"/>
    </dgm:txFillClrLst>
    <dgm:txEffectClrLst/>
  </dgm:styleLbl>
  <dgm:styleLbl name="parChTrans1D4">
    <dgm:fillClrLst meth="repeat">
      <a:srgbClr val="02C8FF"/>
    </dgm:fillClrLst>
    <dgm:linClrLst meth="repeat">
      <a:srgbClr val="02C8FF">
        <a:shade val="80000"/>
      </a:srgbClr>
    </dgm:linClrLst>
    <dgm:effectClrLst/>
    <dgm:txLinClrLst/>
    <dgm:txFillClrLst meth="repeat">
      <a:srgbClr val="07182D"/>
    </dgm:txFillClrLst>
    <dgm:txEffectClrLst/>
  </dgm:styleLbl>
  <dgm:styleLbl name="fgAcc1">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conFgAcc1">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alignAcc1">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trAlignAcc1">
    <dgm:fillClrLst meth="repeat">
      <a:schemeClr val="lt1">
        <a:alpha val="40000"/>
      </a:schemeClr>
    </dgm:fillClrLst>
    <dgm:linClrLst meth="repeat">
      <a:srgbClr val="02C8FF"/>
    </dgm:linClrLst>
    <dgm:effectClrLst/>
    <dgm:txLinClrLst/>
    <dgm:txFillClrLst meth="repeat">
      <a:srgbClr val="07182D"/>
    </dgm:txFillClrLst>
    <dgm:txEffectClrLst/>
  </dgm:styleLbl>
  <dgm:styleLbl name="bgAcc1">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solidFgAcc1">
    <dgm:fillClrLst meth="repeat">
      <a:schemeClr val="lt1"/>
    </dgm:fillClrLst>
    <dgm:linClrLst meth="repeat">
      <a:srgbClr val="02C8FF"/>
    </dgm:linClrLst>
    <dgm:effectClrLst/>
    <dgm:txLinClrLst/>
    <dgm:txFillClrLst meth="repeat">
      <a:srgbClr val="07182D"/>
    </dgm:txFillClrLst>
    <dgm:txEffectClrLst/>
  </dgm:styleLbl>
  <dgm:styleLbl name="solidAlignAcc1">
    <dgm:fillClrLst meth="repeat">
      <a:schemeClr val="lt1"/>
    </dgm:fillClrLst>
    <dgm:linClrLst meth="repeat">
      <a:srgbClr val="02C8FF"/>
    </dgm:linClrLst>
    <dgm:effectClrLst/>
    <dgm:txLinClrLst/>
    <dgm:txFillClrLst meth="repeat">
      <a:srgbClr val="07182D"/>
    </dgm:txFillClrLst>
    <dgm:txEffectClrLst/>
  </dgm:styleLbl>
  <dgm:styleLbl name="solidBgAcc1">
    <dgm:fillClrLst meth="repeat">
      <a:schemeClr val="lt1"/>
    </dgm:fillClrLst>
    <dgm:linClrLst meth="repeat">
      <a:srgbClr val="02C8FF"/>
    </dgm:linClrLst>
    <dgm:effectClrLst/>
    <dgm:txLinClrLst/>
    <dgm:txFillClrLst meth="repeat">
      <a:srgbClr val="07182D"/>
    </dgm:txFillClrLst>
    <dgm:txEffectClrLst/>
  </dgm:styleLbl>
  <dgm:styleLbl name="fgAccFollowNode1">
    <dgm:fillClrLst meth="repeat">
      <a:srgbClr val="02C8FF">
        <a:alpha val="90000"/>
        <a:tint val="40000"/>
      </a:srgbClr>
    </dgm:fillClrLst>
    <dgm:linClrLst meth="repeat">
      <a:srgbClr val="02C8FF">
        <a:alpha val="90000"/>
        <a:tint val="40000"/>
      </a:srgbClr>
    </dgm:linClrLst>
    <dgm:effectClrLst/>
    <dgm:txLinClrLst/>
    <dgm:txFillClrLst meth="repeat">
      <a:srgbClr val="07182D"/>
    </dgm:txFillClrLst>
    <dgm:txEffectClrLst/>
  </dgm:styleLbl>
  <dgm:styleLbl name="alignAccFollowNode1">
    <dgm:fillClrLst meth="repeat">
      <a:srgbClr val="02C8FF">
        <a:alpha val="90000"/>
        <a:tint val="40000"/>
      </a:srgbClr>
    </dgm:fillClrLst>
    <dgm:linClrLst meth="repeat">
      <a:srgbClr val="02C8FF">
        <a:alpha val="90000"/>
        <a:tint val="40000"/>
      </a:srgbClr>
    </dgm:linClrLst>
    <dgm:effectClrLst/>
    <dgm:txLinClrLst/>
    <dgm:txFillClrLst meth="repeat">
      <a:srgbClr val="07182D"/>
    </dgm:txFillClrLst>
    <dgm:txEffectClrLst/>
  </dgm:styleLbl>
  <dgm:styleLbl name="bgAccFollowNode1">
    <dgm:fillClrLst meth="repeat">
      <a:srgbClr val="02C8FF">
        <a:alpha val="90000"/>
        <a:tint val="40000"/>
      </a:srgbClr>
    </dgm:fillClrLst>
    <dgm:linClrLst meth="repeat">
      <a:srgbClr val="02C8FF">
        <a:alpha val="90000"/>
        <a:tint val="40000"/>
      </a:srgbClr>
    </dgm:linClrLst>
    <dgm:effectClrLst/>
    <dgm:txLinClrLst/>
    <dgm:txFillClrLst meth="repeat">
      <a:srgbClr val="07182D"/>
    </dgm:txFillClrLst>
    <dgm:txEffectClrLst/>
  </dgm:styleLbl>
  <dgm:styleLbl name="fgAcc0">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fgAcc2">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fgAcc3">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fgAcc4">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bgShp">
    <dgm:fillClrLst meth="repeat">
      <a:srgbClr val="02C8FF">
        <a:tint val="40000"/>
      </a:srgbClr>
    </dgm:fillClrLst>
    <dgm:linClrLst meth="repeat">
      <a:srgbClr val="02C8FF"/>
    </dgm:linClrLst>
    <dgm:effectClrLst/>
    <dgm:txLinClrLst/>
    <dgm:txFillClrLst meth="repeat">
      <a:srgbClr val="07182D"/>
    </dgm:txFillClrLst>
    <dgm:txEffectClrLst/>
  </dgm:styleLbl>
  <dgm:styleLbl name="dkBgShp">
    <dgm:fillClrLst meth="repeat">
      <a:srgbClr val="02C8FF">
        <a:shade val="80000"/>
      </a:srgbClr>
    </dgm:fillClrLst>
    <dgm:linClrLst meth="repeat">
      <a:srgbClr val="02C8FF"/>
    </dgm:linClrLst>
    <dgm:effectClrLst/>
    <dgm:txLinClrLst/>
    <dgm:txFillClrLst meth="repeat">
      <a:srgbClr val="07182D"/>
    </dgm:txFillClrLst>
    <dgm:txEffectClrLst/>
  </dgm:styleLbl>
  <dgm:styleLbl name="trBgShp">
    <dgm:fillClrLst meth="repeat">
      <a:srgbClr val="02C8FF">
        <a:tint val="50000"/>
        <a:alpha val="40000"/>
      </a:srgbClr>
    </dgm:fillClrLst>
    <dgm:linClrLst meth="repeat">
      <a:srgbClr val="02C8FF"/>
    </dgm:linClrLst>
    <dgm:effectClrLst/>
    <dgm:txLinClrLst/>
    <dgm:txFillClrLst meth="repeat">
      <a:srgbClr val="07182D"/>
    </dgm:txFillClrLst>
    <dgm:txEffectClrLst/>
  </dgm:styleLbl>
  <dgm:styleLbl name="fgShp">
    <dgm:fillClrLst meth="repeat">
      <a:srgbClr val="02C8FF">
        <a:tint val="60000"/>
      </a:srgbClr>
    </dgm:fillClrLst>
    <dgm:linClrLst meth="repeat">
      <a:schemeClr val="lt1"/>
    </dgm:linClrLst>
    <dgm:effectClrLst/>
    <dgm:txLinClrLst/>
    <dgm:txFillClrLst meth="repeat">
      <a:srgbClr val="07182D"/>
    </dgm:txFillClrLst>
    <dgm:txEffectClrLst/>
  </dgm:styleLbl>
  <dgm:styleLbl name="revTx">
    <dgm:fillClrLst meth="repeat">
      <a:schemeClr val="lt1">
        <a:alpha val="0"/>
      </a:schemeClr>
    </dgm:fillClrLst>
    <dgm:linClrLst meth="repeat">
      <a:srgbClr val="07182D">
        <a:alpha val="0"/>
      </a:srgbClr>
    </dgm:linClrLst>
    <dgm:effectClrLst/>
    <dgm:txLinClrLst/>
    <dgm:txFillClrLst meth="repeat">
      <a:srgbClr val="07182D"/>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4_1#2">
  <dgm:title val=""/>
  <dgm:desc val=""/>
  <dgm:catLst>
    <dgm:cat type="accent4" pri="11100"/>
  </dgm:catLst>
  <dgm:styleLbl name="node0">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align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ln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vennNode1">
    <dgm:fillClrLst meth="repeat">
      <a:schemeClr val="lt1">
        <a:alpha val="50000"/>
      </a:schemeClr>
    </dgm:fillClrLst>
    <dgm:linClrLst meth="repeat">
      <a:srgbClr val="02C8FF">
        <a:shade val="80000"/>
      </a:srgbClr>
    </dgm:linClrLst>
    <dgm:effectClrLst/>
    <dgm:txLinClrLst/>
    <dgm:txFillClrLst/>
    <dgm:txEffectClrLst/>
  </dgm:styleLbl>
  <dgm:styleLbl name="node2">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3">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4">
    <dgm:fillClrLst meth="repeat">
      <a:schemeClr val="lt1"/>
    </dgm:fillClrLst>
    <dgm:linClrLst meth="repeat">
      <a:srgbClr val="02C8FF">
        <a:shade val="80000"/>
      </a:srgbClr>
    </dgm:linClrLst>
    <dgm:effectClrLst/>
    <dgm:txLinClrLst/>
    <dgm:txFillClrLst meth="repeat">
      <a:srgbClr val="07182D"/>
    </dgm:txFillClrLst>
    <dgm:txEffectClrLst/>
  </dgm:styleLbl>
  <dgm:styleLbl name="fg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align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bg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fg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bg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sibTrans1D1">
    <dgm:fillClrLst meth="repeat">
      <a:srgbClr val="02C8FF"/>
    </dgm:fillClrLst>
    <dgm:linClrLst meth="repeat">
      <a:srgbClr val="02C8FF"/>
    </dgm:linClrLst>
    <dgm:effectClrLst/>
    <dgm:txLinClrLst/>
    <dgm:txFillClrLst meth="repeat">
      <a:srgbClr val="07182D"/>
    </dgm:txFillClrLst>
    <dgm:txEffectClrLst/>
  </dgm:styleLbl>
  <dgm:styleLbl name="callout">
    <dgm:fillClrLst meth="repeat">
      <a:srgbClr val="02C8FF"/>
    </dgm:fillClrLst>
    <dgm:linClrLst meth="repeat">
      <a:srgbClr val="02C8FF"/>
    </dgm:linClrLst>
    <dgm:effectClrLst/>
    <dgm:txLinClrLst/>
    <dgm:txFillClrLst meth="repeat">
      <a:srgbClr val="07182D"/>
    </dgm:txFillClrLst>
    <dgm:txEffectClrLst/>
  </dgm:styleLbl>
  <dgm:styleLbl name="asst0">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1">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2">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3">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4">
    <dgm:fillClrLst meth="repeat">
      <a:schemeClr val="lt1"/>
    </dgm:fillClrLst>
    <dgm:linClrLst meth="repeat">
      <a:srgbClr val="02C8FF">
        <a:shade val="80000"/>
      </a:srgbClr>
    </dgm:linClrLst>
    <dgm:effectClrLst/>
    <dgm:txLinClrLst/>
    <dgm:txFillClrLst meth="repeat">
      <a:srgbClr val="07182D"/>
    </dgm:txFillClrLst>
    <dgm:txEffectClrLst/>
  </dgm:styleLbl>
  <dgm:styleLbl name="parChTrans2D1">
    <dgm:fillClrLst meth="repeat">
      <a:srgbClr val="02C8FF">
        <a:tint val="60000"/>
      </a:srgbClr>
    </dgm:fillClrLst>
    <dgm:linClrLst meth="repeat">
      <a:srgbClr val="02C8FF">
        <a:tint val="60000"/>
      </a:srgbClr>
    </dgm:linClrLst>
    <dgm:effectClrLst/>
    <dgm:txLinClrLst/>
    <dgm:txFillClrLst/>
    <dgm:txEffectClrLst/>
  </dgm:styleLbl>
  <dgm:styleLbl name="parChTrans2D2">
    <dgm:fillClrLst meth="repeat">
      <a:srgbClr val="02C8FF"/>
    </dgm:fillClrLst>
    <dgm:linClrLst meth="repeat">
      <a:srgbClr val="02C8FF"/>
    </dgm:linClrLst>
    <dgm:effectClrLst/>
    <dgm:txLinClrLst/>
    <dgm:txFillClrLst/>
    <dgm:txEffectClrLst/>
  </dgm:styleLbl>
  <dgm:styleLbl name="parChTrans2D3">
    <dgm:fillClrLst meth="repeat">
      <a:srgbClr val="02C8FF"/>
    </dgm:fillClrLst>
    <dgm:linClrLst meth="repeat">
      <a:srgbClr val="02C8FF"/>
    </dgm:linClrLst>
    <dgm:effectClrLst/>
    <dgm:txLinClrLst/>
    <dgm:txFillClrLst/>
    <dgm:txEffectClrLst/>
  </dgm:styleLbl>
  <dgm:styleLbl name="parChTrans2D4">
    <dgm:fillClrLst meth="repeat">
      <a:srgbClr val="02C8FF"/>
    </dgm:fillClrLst>
    <dgm:linClrLst meth="repeat">
      <a:srgbClr val="02C8FF"/>
    </dgm:linClrLst>
    <dgm:effectClrLst/>
    <dgm:txLinClrLst/>
    <dgm:txFillClrLst meth="repeat">
      <a:srgbClr val="07182D"/>
    </dgm:txFillClrLst>
    <dgm:txEffectClrLst/>
  </dgm:styleLbl>
  <dgm:styleLbl name="parChTrans1D1">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2">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3">
    <dgm:fillClrLst meth="repeat">
      <a:srgbClr val="02C8FF"/>
    </dgm:fillClrLst>
    <dgm:linClrLst meth="repeat">
      <a:srgbClr val="02C8FF">
        <a:shade val="80000"/>
      </a:srgbClr>
    </dgm:linClrLst>
    <dgm:effectClrLst/>
    <dgm:txLinClrLst/>
    <dgm:txFillClrLst meth="repeat">
      <a:srgbClr val="07182D"/>
    </dgm:txFillClrLst>
    <dgm:txEffectClrLst/>
  </dgm:styleLbl>
  <dgm:styleLbl name="parChTrans1D4">
    <dgm:fillClrLst meth="repeat">
      <a:srgbClr val="02C8FF"/>
    </dgm:fillClrLst>
    <dgm:linClrLst meth="repeat">
      <a:srgbClr val="02C8FF">
        <a:shade val="80000"/>
      </a:srgbClr>
    </dgm:linClrLst>
    <dgm:effectClrLst/>
    <dgm:txLinClrLst/>
    <dgm:txFillClrLst meth="repeat">
      <a:srgbClr val="07182D"/>
    </dgm:txFillClrLst>
    <dgm:txEffectClrLst/>
  </dgm:styleLbl>
  <dgm:styleLbl name="f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conF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align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trAlignAcc1">
    <dgm:fillClrLst meth="repeat">
      <a:srgbClr val="02C8FF">
        <a:alpha val="40000"/>
        <a:tint val="40000"/>
      </a:srgbClr>
    </dgm:fillClrLst>
    <dgm:linClrLst meth="repeat">
      <a:srgbClr val="02C8FF"/>
    </dgm:linClrLst>
    <dgm:effectClrLst/>
    <dgm:txLinClrLst/>
    <dgm:txFillClrLst meth="repeat">
      <a:srgbClr val="07182D"/>
    </dgm:txFillClrLst>
    <dgm:txEffectClrLst/>
  </dgm:styleLbl>
  <dgm:styleLbl name="b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solidFgAcc1">
    <dgm:fillClrLst meth="repeat">
      <a:schemeClr val="lt1"/>
    </dgm:fillClrLst>
    <dgm:linClrLst meth="repeat">
      <a:srgbClr val="02C8FF"/>
    </dgm:linClrLst>
    <dgm:effectClrLst/>
    <dgm:txLinClrLst/>
    <dgm:txFillClrLst meth="repeat">
      <a:srgbClr val="07182D"/>
    </dgm:txFillClrLst>
    <dgm:txEffectClrLst/>
  </dgm:styleLbl>
  <dgm:styleLbl name="solidAlignAcc1">
    <dgm:fillClrLst meth="repeat">
      <a:schemeClr val="lt1"/>
    </dgm:fillClrLst>
    <dgm:linClrLst meth="repeat">
      <a:srgbClr val="02C8FF"/>
    </dgm:linClrLst>
    <dgm:effectClrLst/>
    <dgm:txLinClrLst/>
    <dgm:txFillClrLst meth="repeat">
      <a:srgbClr val="07182D"/>
    </dgm:txFillClrLst>
    <dgm:txEffectClrLst/>
  </dgm:styleLbl>
  <dgm:styleLbl name="solidBgAcc1">
    <dgm:fillClrLst meth="repeat">
      <a:schemeClr val="lt1"/>
    </dgm:fillClrLst>
    <dgm:linClrLst meth="repeat">
      <a:srgbClr val="02C8FF"/>
    </dgm:linClrLst>
    <dgm:effectClrLst/>
    <dgm:txLinClrLst/>
    <dgm:txFillClrLst meth="repeat">
      <a:srgbClr val="07182D"/>
    </dgm:txFillClrLst>
    <dgm:txEffectClrLst/>
  </dgm:styleLbl>
  <dgm:styleLbl name="fg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align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bg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fgAcc0">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2">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3">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4">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bgShp">
    <dgm:fillClrLst meth="repeat">
      <a:srgbClr val="02C8FF">
        <a:tint val="40000"/>
      </a:srgbClr>
    </dgm:fillClrLst>
    <dgm:linClrLst meth="repeat">
      <a:srgbClr val="02C8FF"/>
    </dgm:linClrLst>
    <dgm:effectClrLst/>
    <dgm:txLinClrLst/>
    <dgm:txFillClrLst meth="repeat">
      <a:srgbClr val="07182D"/>
    </dgm:txFillClrLst>
    <dgm:txEffectClrLst/>
  </dgm:styleLbl>
  <dgm:styleLbl name="dkBgShp">
    <dgm:fillClrLst meth="repeat">
      <a:srgbClr val="02C8FF">
        <a:shade val="80000"/>
      </a:srgbClr>
    </dgm:fillClrLst>
    <dgm:linClrLst meth="repeat">
      <a:srgbClr val="02C8FF"/>
    </dgm:linClrLst>
    <dgm:effectClrLst/>
    <dgm:txLinClrLst/>
    <dgm:txFillClrLst meth="repeat">
      <a:srgbClr val="07182D"/>
    </dgm:txFillClrLst>
    <dgm:txEffectClrLst/>
  </dgm:styleLbl>
  <dgm:styleLbl name="trBgShp">
    <dgm:fillClrLst meth="repeat">
      <a:srgbClr val="02C8FF">
        <a:tint val="50000"/>
        <a:alpha val="40000"/>
      </a:srgbClr>
    </dgm:fillClrLst>
    <dgm:linClrLst meth="repeat">
      <a:srgbClr val="02C8FF"/>
    </dgm:linClrLst>
    <dgm:effectClrLst/>
    <dgm:txLinClrLst/>
    <dgm:txFillClrLst meth="repeat">
      <a:srgbClr val="07182D"/>
    </dgm:txFillClrLst>
    <dgm:txEffectClrLst/>
  </dgm:styleLbl>
  <dgm:styleLbl name="fgShp">
    <dgm:fillClrLst meth="repeat">
      <a:srgbClr val="02C8FF">
        <a:tint val="60000"/>
      </a:srgbClr>
    </dgm:fillClrLst>
    <dgm:linClrLst meth="repeat">
      <a:schemeClr val="lt1"/>
    </dgm:linClrLst>
    <dgm:effectClrLst/>
    <dgm:txLinClrLst/>
    <dgm:txFillClrLst meth="repeat">
      <a:srgbClr val="07182D"/>
    </dgm:txFillClrLst>
    <dgm:txEffectClrLst/>
  </dgm:styleLbl>
  <dgm:styleLbl name="revTx">
    <dgm:fillClrLst meth="repeat">
      <a:schemeClr val="lt1">
        <a:alpha val="0"/>
      </a:schemeClr>
    </dgm:fillClrLst>
    <dgm:linClrLst meth="repeat">
      <a:srgbClr val="07182D">
        <a:alpha val="0"/>
      </a:srgbClr>
    </dgm:linClrLst>
    <dgm:effectClrLst/>
    <dgm:txLinClrLst/>
    <dgm:txFillClrLst meth="repeat">
      <a:srgbClr val="07182D"/>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4_1#3">
  <dgm:title val=""/>
  <dgm:desc val=""/>
  <dgm:catLst>
    <dgm:cat type="accent4" pri="11100"/>
  </dgm:catLst>
  <dgm:styleLbl name="node0">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align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ln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vennNode1">
    <dgm:fillClrLst meth="repeat">
      <a:schemeClr val="lt1">
        <a:alpha val="50000"/>
      </a:schemeClr>
    </dgm:fillClrLst>
    <dgm:linClrLst meth="repeat">
      <a:srgbClr val="02C8FF">
        <a:shade val="80000"/>
      </a:srgbClr>
    </dgm:linClrLst>
    <dgm:effectClrLst/>
    <dgm:txLinClrLst/>
    <dgm:txFillClrLst/>
    <dgm:txEffectClrLst/>
  </dgm:styleLbl>
  <dgm:styleLbl name="node2">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3">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4">
    <dgm:fillClrLst meth="repeat">
      <a:schemeClr val="lt1"/>
    </dgm:fillClrLst>
    <dgm:linClrLst meth="repeat">
      <a:srgbClr val="02C8FF">
        <a:shade val="80000"/>
      </a:srgbClr>
    </dgm:linClrLst>
    <dgm:effectClrLst/>
    <dgm:txLinClrLst/>
    <dgm:txFillClrLst meth="repeat">
      <a:srgbClr val="07182D"/>
    </dgm:txFillClrLst>
    <dgm:txEffectClrLst/>
  </dgm:styleLbl>
  <dgm:styleLbl name="fg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align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bg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fg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bg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sibTrans1D1">
    <dgm:fillClrLst meth="repeat">
      <a:srgbClr val="02C8FF"/>
    </dgm:fillClrLst>
    <dgm:linClrLst meth="repeat">
      <a:srgbClr val="02C8FF"/>
    </dgm:linClrLst>
    <dgm:effectClrLst/>
    <dgm:txLinClrLst/>
    <dgm:txFillClrLst meth="repeat">
      <a:srgbClr val="07182D"/>
    </dgm:txFillClrLst>
    <dgm:txEffectClrLst/>
  </dgm:styleLbl>
  <dgm:styleLbl name="callout">
    <dgm:fillClrLst meth="repeat">
      <a:srgbClr val="02C8FF"/>
    </dgm:fillClrLst>
    <dgm:linClrLst meth="repeat">
      <a:srgbClr val="02C8FF"/>
    </dgm:linClrLst>
    <dgm:effectClrLst/>
    <dgm:txLinClrLst/>
    <dgm:txFillClrLst meth="repeat">
      <a:srgbClr val="07182D"/>
    </dgm:txFillClrLst>
    <dgm:txEffectClrLst/>
  </dgm:styleLbl>
  <dgm:styleLbl name="asst0">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1">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2">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3">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4">
    <dgm:fillClrLst meth="repeat">
      <a:schemeClr val="lt1"/>
    </dgm:fillClrLst>
    <dgm:linClrLst meth="repeat">
      <a:srgbClr val="02C8FF">
        <a:shade val="80000"/>
      </a:srgbClr>
    </dgm:linClrLst>
    <dgm:effectClrLst/>
    <dgm:txLinClrLst/>
    <dgm:txFillClrLst meth="repeat">
      <a:srgbClr val="07182D"/>
    </dgm:txFillClrLst>
    <dgm:txEffectClrLst/>
  </dgm:styleLbl>
  <dgm:styleLbl name="parChTrans2D1">
    <dgm:fillClrLst meth="repeat">
      <a:srgbClr val="02C8FF">
        <a:tint val="60000"/>
      </a:srgbClr>
    </dgm:fillClrLst>
    <dgm:linClrLst meth="repeat">
      <a:srgbClr val="02C8FF">
        <a:tint val="60000"/>
      </a:srgbClr>
    </dgm:linClrLst>
    <dgm:effectClrLst/>
    <dgm:txLinClrLst/>
    <dgm:txFillClrLst/>
    <dgm:txEffectClrLst/>
  </dgm:styleLbl>
  <dgm:styleLbl name="parChTrans2D2">
    <dgm:fillClrLst meth="repeat">
      <a:srgbClr val="02C8FF"/>
    </dgm:fillClrLst>
    <dgm:linClrLst meth="repeat">
      <a:srgbClr val="02C8FF"/>
    </dgm:linClrLst>
    <dgm:effectClrLst/>
    <dgm:txLinClrLst/>
    <dgm:txFillClrLst/>
    <dgm:txEffectClrLst/>
  </dgm:styleLbl>
  <dgm:styleLbl name="parChTrans2D3">
    <dgm:fillClrLst meth="repeat">
      <a:srgbClr val="02C8FF"/>
    </dgm:fillClrLst>
    <dgm:linClrLst meth="repeat">
      <a:srgbClr val="02C8FF"/>
    </dgm:linClrLst>
    <dgm:effectClrLst/>
    <dgm:txLinClrLst/>
    <dgm:txFillClrLst/>
    <dgm:txEffectClrLst/>
  </dgm:styleLbl>
  <dgm:styleLbl name="parChTrans2D4">
    <dgm:fillClrLst meth="repeat">
      <a:srgbClr val="02C8FF"/>
    </dgm:fillClrLst>
    <dgm:linClrLst meth="repeat">
      <a:srgbClr val="02C8FF"/>
    </dgm:linClrLst>
    <dgm:effectClrLst/>
    <dgm:txLinClrLst/>
    <dgm:txFillClrLst meth="repeat">
      <a:srgbClr val="07182D"/>
    </dgm:txFillClrLst>
    <dgm:txEffectClrLst/>
  </dgm:styleLbl>
  <dgm:styleLbl name="parChTrans1D1">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2">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3">
    <dgm:fillClrLst meth="repeat">
      <a:srgbClr val="02C8FF"/>
    </dgm:fillClrLst>
    <dgm:linClrLst meth="repeat">
      <a:srgbClr val="02C8FF">
        <a:shade val="80000"/>
      </a:srgbClr>
    </dgm:linClrLst>
    <dgm:effectClrLst/>
    <dgm:txLinClrLst/>
    <dgm:txFillClrLst meth="repeat">
      <a:srgbClr val="07182D"/>
    </dgm:txFillClrLst>
    <dgm:txEffectClrLst/>
  </dgm:styleLbl>
  <dgm:styleLbl name="parChTrans1D4">
    <dgm:fillClrLst meth="repeat">
      <a:srgbClr val="02C8FF"/>
    </dgm:fillClrLst>
    <dgm:linClrLst meth="repeat">
      <a:srgbClr val="02C8FF">
        <a:shade val="80000"/>
      </a:srgbClr>
    </dgm:linClrLst>
    <dgm:effectClrLst/>
    <dgm:txLinClrLst/>
    <dgm:txFillClrLst meth="repeat">
      <a:srgbClr val="07182D"/>
    </dgm:txFillClrLst>
    <dgm:txEffectClrLst/>
  </dgm:styleLbl>
  <dgm:styleLbl name="f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conF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align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trAlignAcc1">
    <dgm:fillClrLst meth="repeat">
      <a:srgbClr val="02C8FF">
        <a:alpha val="40000"/>
        <a:tint val="40000"/>
      </a:srgbClr>
    </dgm:fillClrLst>
    <dgm:linClrLst meth="repeat">
      <a:srgbClr val="02C8FF"/>
    </dgm:linClrLst>
    <dgm:effectClrLst/>
    <dgm:txLinClrLst/>
    <dgm:txFillClrLst meth="repeat">
      <a:srgbClr val="07182D"/>
    </dgm:txFillClrLst>
    <dgm:txEffectClrLst/>
  </dgm:styleLbl>
  <dgm:styleLbl name="b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solidFgAcc1">
    <dgm:fillClrLst meth="repeat">
      <a:schemeClr val="lt1"/>
    </dgm:fillClrLst>
    <dgm:linClrLst meth="repeat">
      <a:srgbClr val="02C8FF"/>
    </dgm:linClrLst>
    <dgm:effectClrLst/>
    <dgm:txLinClrLst/>
    <dgm:txFillClrLst meth="repeat">
      <a:srgbClr val="07182D"/>
    </dgm:txFillClrLst>
    <dgm:txEffectClrLst/>
  </dgm:styleLbl>
  <dgm:styleLbl name="solidAlignAcc1">
    <dgm:fillClrLst meth="repeat">
      <a:schemeClr val="lt1"/>
    </dgm:fillClrLst>
    <dgm:linClrLst meth="repeat">
      <a:srgbClr val="02C8FF"/>
    </dgm:linClrLst>
    <dgm:effectClrLst/>
    <dgm:txLinClrLst/>
    <dgm:txFillClrLst meth="repeat">
      <a:srgbClr val="07182D"/>
    </dgm:txFillClrLst>
    <dgm:txEffectClrLst/>
  </dgm:styleLbl>
  <dgm:styleLbl name="solidBgAcc1">
    <dgm:fillClrLst meth="repeat">
      <a:schemeClr val="lt1"/>
    </dgm:fillClrLst>
    <dgm:linClrLst meth="repeat">
      <a:srgbClr val="02C8FF"/>
    </dgm:linClrLst>
    <dgm:effectClrLst/>
    <dgm:txLinClrLst/>
    <dgm:txFillClrLst meth="repeat">
      <a:srgbClr val="07182D"/>
    </dgm:txFillClrLst>
    <dgm:txEffectClrLst/>
  </dgm:styleLbl>
  <dgm:styleLbl name="fg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align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bg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fgAcc0">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2">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3">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4">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bgShp">
    <dgm:fillClrLst meth="repeat">
      <a:srgbClr val="02C8FF">
        <a:tint val="40000"/>
      </a:srgbClr>
    </dgm:fillClrLst>
    <dgm:linClrLst meth="repeat">
      <a:srgbClr val="02C8FF"/>
    </dgm:linClrLst>
    <dgm:effectClrLst/>
    <dgm:txLinClrLst/>
    <dgm:txFillClrLst meth="repeat">
      <a:srgbClr val="07182D"/>
    </dgm:txFillClrLst>
    <dgm:txEffectClrLst/>
  </dgm:styleLbl>
  <dgm:styleLbl name="dkBgShp">
    <dgm:fillClrLst meth="repeat">
      <a:srgbClr val="02C8FF">
        <a:shade val="80000"/>
      </a:srgbClr>
    </dgm:fillClrLst>
    <dgm:linClrLst meth="repeat">
      <a:srgbClr val="02C8FF"/>
    </dgm:linClrLst>
    <dgm:effectClrLst/>
    <dgm:txLinClrLst/>
    <dgm:txFillClrLst meth="repeat">
      <a:srgbClr val="07182D"/>
    </dgm:txFillClrLst>
    <dgm:txEffectClrLst/>
  </dgm:styleLbl>
  <dgm:styleLbl name="trBgShp">
    <dgm:fillClrLst meth="repeat">
      <a:srgbClr val="02C8FF">
        <a:tint val="50000"/>
        <a:alpha val="40000"/>
      </a:srgbClr>
    </dgm:fillClrLst>
    <dgm:linClrLst meth="repeat">
      <a:srgbClr val="02C8FF"/>
    </dgm:linClrLst>
    <dgm:effectClrLst/>
    <dgm:txLinClrLst/>
    <dgm:txFillClrLst meth="repeat">
      <a:srgbClr val="07182D"/>
    </dgm:txFillClrLst>
    <dgm:txEffectClrLst/>
  </dgm:styleLbl>
  <dgm:styleLbl name="fgShp">
    <dgm:fillClrLst meth="repeat">
      <a:srgbClr val="02C8FF">
        <a:tint val="60000"/>
      </a:srgbClr>
    </dgm:fillClrLst>
    <dgm:linClrLst meth="repeat">
      <a:schemeClr val="lt1"/>
    </dgm:linClrLst>
    <dgm:effectClrLst/>
    <dgm:txLinClrLst/>
    <dgm:txFillClrLst meth="repeat">
      <a:srgbClr val="07182D"/>
    </dgm:txFillClrLst>
    <dgm:txEffectClrLst/>
  </dgm:styleLbl>
  <dgm:styleLbl name="revTx">
    <dgm:fillClrLst meth="repeat">
      <a:schemeClr val="lt1">
        <a:alpha val="0"/>
      </a:schemeClr>
    </dgm:fillClrLst>
    <dgm:linClrLst meth="repeat">
      <a:srgbClr val="07182D">
        <a:alpha val="0"/>
      </a:srgbClr>
    </dgm:linClrLst>
    <dgm:effectClrLst/>
    <dgm:txLinClrLst/>
    <dgm:txFillClrLst meth="repeat">
      <a:srgbClr val="07182D"/>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4_1#4">
  <dgm:title val=""/>
  <dgm:desc val=""/>
  <dgm:catLst>
    <dgm:cat type="accent4" pri="11100"/>
  </dgm:catLst>
  <dgm:styleLbl name="node0">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align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lnNode1">
    <dgm:fillClrLst meth="repeat">
      <a:schemeClr val="lt1"/>
    </dgm:fillClrLst>
    <dgm:linClrLst meth="repeat">
      <a:srgbClr val="02C8FF">
        <a:shade val="80000"/>
      </a:srgbClr>
    </dgm:linClrLst>
    <dgm:effectClrLst/>
    <dgm:txLinClrLst/>
    <dgm:txFillClrLst meth="repeat">
      <a:srgbClr val="07182D"/>
    </dgm:txFillClrLst>
    <dgm:txEffectClrLst/>
  </dgm:styleLbl>
  <dgm:styleLbl name="vennNode1">
    <dgm:fillClrLst meth="repeat">
      <a:schemeClr val="lt1">
        <a:alpha val="50000"/>
      </a:schemeClr>
    </dgm:fillClrLst>
    <dgm:linClrLst meth="repeat">
      <a:srgbClr val="02C8FF">
        <a:shade val="80000"/>
      </a:srgbClr>
    </dgm:linClrLst>
    <dgm:effectClrLst/>
    <dgm:txLinClrLst/>
    <dgm:txFillClrLst/>
    <dgm:txEffectClrLst/>
  </dgm:styleLbl>
  <dgm:styleLbl name="node2">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3">
    <dgm:fillClrLst meth="repeat">
      <a:schemeClr val="lt1"/>
    </dgm:fillClrLst>
    <dgm:linClrLst meth="repeat">
      <a:srgbClr val="02C8FF">
        <a:shade val="80000"/>
      </a:srgbClr>
    </dgm:linClrLst>
    <dgm:effectClrLst/>
    <dgm:txLinClrLst/>
    <dgm:txFillClrLst meth="repeat">
      <a:srgbClr val="07182D"/>
    </dgm:txFillClrLst>
    <dgm:txEffectClrLst/>
  </dgm:styleLbl>
  <dgm:styleLbl name="node4">
    <dgm:fillClrLst meth="repeat">
      <a:schemeClr val="lt1"/>
    </dgm:fillClrLst>
    <dgm:linClrLst meth="repeat">
      <a:srgbClr val="02C8FF">
        <a:shade val="80000"/>
      </a:srgbClr>
    </dgm:linClrLst>
    <dgm:effectClrLst/>
    <dgm:txLinClrLst/>
    <dgm:txFillClrLst meth="repeat">
      <a:srgbClr val="07182D"/>
    </dgm:txFillClrLst>
    <dgm:txEffectClrLst/>
  </dgm:styleLbl>
  <dgm:styleLbl name="fg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align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bgImgPlace1">
    <dgm:fillClrLst meth="repeat">
      <a:srgbClr val="02C8FF">
        <a:tint val="40000"/>
      </a:srgbClr>
    </dgm:fillClrLst>
    <dgm:linClrLst meth="repeat">
      <a:srgbClr val="02C8FF">
        <a:shade val="80000"/>
      </a:srgbClr>
    </dgm:linClrLst>
    <dgm:effectClrLst/>
    <dgm:txLinClrLst/>
    <dgm:txFillClrLst meth="repeat">
      <a:srgbClr val="07182D"/>
    </dgm:txFillClrLst>
    <dgm:txEffectClrLst/>
  </dgm:styleLbl>
  <dgm:styleLbl name="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fg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bgSib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sibTrans1D1">
    <dgm:fillClrLst meth="repeat">
      <a:srgbClr val="02C8FF"/>
    </dgm:fillClrLst>
    <dgm:linClrLst meth="repeat">
      <a:srgbClr val="02C8FF"/>
    </dgm:linClrLst>
    <dgm:effectClrLst/>
    <dgm:txLinClrLst/>
    <dgm:txFillClrLst meth="repeat">
      <a:srgbClr val="07182D"/>
    </dgm:txFillClrLst>
    <dgm:txEffectClrLst/>
  </dgm:styleLbl>
  <dgm:styleLbl name="callout">
    <dgm:fillClrLst meth="repeat">
      <a:srgbClr val="02C8FF"/>
    </dgm:fillClrLst>
    <dgm:linClrLst meth="repeat">
      <a:srgbClr val="02C8FF"/>
    </dgm:linClrLst>
    <dgm:effectClrLst/>
    <dgm:txLinClrLst/>
    <dgm:txFillClrLst meth="repeat">
      <a:srgbClr val="07182D"/>
    </dgm:txFillClrLst>
    <dgm:txEffectClrLst/>
  </dgm:styleLbl>
  <dgm:styleLbl name="asst0">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1">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2">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3">
    <dgm:fillClrLst meth="repeat">
      <a:schemeClr val="lt1"/>
    </dgm:fillClrLst>
    <dgm:linClrLst meth="repeat">
      <a:srgbClr val="02C8FF">
        <a:shade val="80000"/>
      </a:srgbClr>
    </dgm:linClrLst>
    <dgm:effectClrLst/>
    <dgm:txLinClrLst/>
    <dgm:txFillClrLst meth="repeat">
      <a:srgbClr val="07182D"/>
    </dgm:txFillClrLst>
    <dgm:txEffectClrLst/>
  </dgm:styleLbl>
  <dgm:styleLbl name="asst4">
    <dgm:fillClrLst meth="repeat">
      <a:schemeClr val="lt1"/>
    </dgm:fillClrLst>
    <dgm:linClrLst meth="repeat">
      <a:srgbClr val="02C8FF">
        <a:shade val="80000"/>
      </a:srgbClr>
    </dgm:linClrLst>
    <dgm:effectClrLst/>
    <dgm:txLinClrLst/>
    <dgm:txFillClrLst meth="repeat">
      <a:srgbClr val="07182D"/>
    </dgm:txFillClrLst>
    <dgm:txEffectClrLst/>
  </dgm:styleLbl>
  <dgm:styleLbl name="parChTrans2D1">
    <dgm:fillClrLst meth="repeat">
      <a:srgbClr val="02C8FF">
        <a:tint val="60000"/>
      </a:srgbClr>
    </dgm:fillClrLst>
    <dgm:linClrLst meth="repeat">
      <a:srgbClr val="02C8FF">
        <a:tint val="60000"/>
      </a:srgbClr>
    </dgm:linClrLst>
    <dgm:effectClrLst/>
    <dgm:txLinClrLst/>
    <dgm:txFillClrLst/>
    <dgm:txEffectClrLst/>
  </dgm:styleLbl>
  <dgm:styleLbl name="parChTrans2D2">
    <dgm:fillClrLst meth="repeat">
      <a:srgbClr val="02C8FF"/>
    </dgm:fillClrLst>
    <dgm:linClrLst meth="repeat">
      <a:srgbClr val="02C8FF"/>
    </dgm:linClrLst>
    <dgm:effectClrLst/>
    <dgm:txLinClrLst/>
    <dgm:txFillClrLst/>
    <dgm:txEffectClrLst/>
  </dgm:styleLbl>
  <dgm:styleLbl name="parChTrans2D3">
    <dgm:fillClrLst meth="repeat">
      <a:srgbClr val="02C8FF"/>
    </dgm:fillClrLst>
    <dgm:linClrLst meth="repeat">
      <a:srgbClr val="02C8FF"/>
    </dgm:linClrLst>
    <dgm:effectClrLst/>
    <dgm:txLinClrLst/>
    <dgm:txFillClrLst/>
    <dgm:txEffectClrLst/>
  </dgm:styleLbl>
  <dgm:styleLbl name="parChTrans2D4">
    <dgm:fillClrLst meth="repeat">
      <a:srgbClr val="02C8FF"/>
    </dgm:fillClrLst>
    <dgm:linClrLst meth="repeat">
      <a:srgbClr val="02C8FF"/>
    </dgm:linClrLst>
    <dgm:effectClrLst/>
    <dgm:txLinClrLst/>
    <dgm:txFillClrLst meth="repeat">
      <a:srgbClr val="07182D"/>
    </dgm:txFillClrLst>
    <dgm:txEffectClrLst/>
  </dgm:styleLbl>
  <dgm:styleLbl name="parChTrans1D1">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2">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3">
    <dgm:fillClrLst meth="repeat">
      <a:srgbClr val="02C8FF"/>
    </dgm:fillClrLst>
    <dgm:linClrLst meth="repeat">
      <a:srgbClr val="02C8FF">
        <a:shade val="80000"/>
      </a:srgbClr>
    </dgm:linClrLst>
    <dgm:effectClrLst/>
    <dgm:txLinClrLst/>
    <dgm:txFillClrLst meth="repeat">
      <a:srgbClr val="07182D"/>
    </dgm:txFillClrLst>
    <dgm:txEffectClrLst/>
  </dgm:styleLbl>
  <dgm:styleLbl name="parChTrans1D4">
    <dgm:fillClrLst meth="repeat">
      <a:srgbClr val="02C8FF"/>
    </dgm:fillClrLst>
    <dgm:linClrLst meth="repeat">
      <a:srgbClr val="02C8FF">
        <a:shade val="80000"/>
      </a:srgbClr>
    </dgm:linClrLst>
    <dgm:effectClrLst/>
    <dgm:txLinClrLst/>
    <dgm:txFillClrLst meth="repeat">
      <a:srgbClr val="07182D"/>
    </dgm:txFillClrLst>
    <dgm:txEffectClrLst/>
  </dgm:styleLbl>
  <dgm:styleLbl name="f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conF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align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trAlignAcc1">
    <dgm:fillClrLst meth="repeat">
      <a:srgbClr val="02C8FF">
        <a:alpha val="40000"/>
        <a:tint val="40000"/>
      </a:srgbClr>
    </dgm:fillClrLst>
    <dgm:linClrLst meth="repeat">
      <a:srgbClr val="02C8FF"/>
    </dgm:linClrLst>
    <dgm:effectClrLst/>
    <dgm:txLinClrLst/>
    <dgm:txFillClrLst meth="repeat">
      <a:srgbClr val="07182D"/>
    </dgm:txFillClrLst>
    <dgm:txEffectClrLst/>
  </dgm:styleLbl>
  <dgm:styleLbl name="bgAcc1">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solidFgAcc1">
    <dgm:fillClrLst meth="repeat">
      <a:schemeClr val="lt1"/>
    </dgm:fillClrLst>
    <dgm:linClrLst meth="repeat">
      <a:srgbClr val="02C8FF"/>
    </dgm:linClrLst>
    <dgm:effectClrLst/>
    <dgm:txLinClrLst/>
    <dgm:txFillClrLst meth="repeat">
      <a:srgbClr val="07182D"/>
    </dgm:txFillClrLst>
    <dgm:txEffectClrLst/>
  </dgm:styleLbl>
  <dgm:styleLbl name="solidAlignAcc1">
    <dgm:fillClrLst meth="repeat">
      <a:schemeClr val="lt1"/>
    </dgm:fillClrLst>
    <dgm:linClrLst meth="repeat">
      <a:srgbClr val="02C8FF"/>
    </dgm:linClrLst>
    <dgm:effectClrLst/>
    <dgm:txLinClrLst/>
    <dgm:txFillClrLst meth="repeat">
      <a:srgbClr val="07182D"/>
    </dgm:txFillClrLst>
    <dgm:txEffectClrLst/>
  </dgm:styleLbl>
  <dgm:styleLbl name="solidBgAcc1">
    <dgm:fillClrLst meth="repeat">
      <a:schemeClr val="lt1"/>
    </dgm:fillClrLst>
    <dgm:linClrLst meth="repeat">
      <a:srgbClr val="02C8FF"/>
    </dgm:linClrLst>
    <dgm:effectClrLst/>
    <dgm:txLinClrLst/>
    <dgm:txFillClrLst meth="repeat">
      <a:srgbClr val="07182D"/>
    </dgm:txFillClrLst>
    <dgm:txEffectClrLst/>
  </dgm:styleLbl>
  <dgm:styleLbl name="fg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align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bgAccFollowNode1">
    <dgm:fillClrLst meth="repeat">
      <a:schemeClr val="lt1">
        <a:alpha val="90000"/>
        <a:tint val="40000"/>
      </a:schemeClr>
    </dgm:fillClrLst>
    <dgm:linClrLst meth="repeat">
      <a:srgbClr val="02C8FF">
        <a:alpha val="90000"/>
      </a:srgbClr>
    </dgm:linClrLst>
    <dgm:effectClrLst/>
    <dgm:txLinClrLst/>
    <dgm:txFillClrLst meth="repeat">
      <a:srgbClr val="07182D"/>
    </dgm:txFillClrLst>
    <dgm:txEffectClrLst/>
  </dgm:styleLbl>
  <dgm:styleLbl name="fgAcc0">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2">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3">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fgAcc4">
    <dgm:fillClrLst meth="repeat">
      <a:srgbClr val="02C8FF">
        <a:alpha val="90000"/>
        <a:tint val="40000"/>
      </a:srgbClr>
    </dgm:fillClrLst>
    <dgm:linClrLst meth="repeat">
      <a:srgbClr val="02C8FF"/>
    </dgm:linClrLst>
    <dgm:effectClrLst/>
    <dgm:txLinClrLst/>
    <dgm:txFillClrLst meth="repeat">
      <a:srgbClr val="07182D"/>
    </dgm:txFillClrLst>
    <dgm:txEffectClrLst/>
  </dgm:styleLbl>
  <dgm:styleLbl name="bgShp">
    <dgm:fillClrLst meth="repeat">
      <a:srgbClr val="02C8FF">
        <a:tint val="40000"/>
      </a:srgbClr>
    </dgm:fillClrLst>
    <dgm:linClrLst meth="repeat">
      <a:srgbClr val="02C8FF"/>
    </dgm:linClrLst>
    <dgm:effectClrLst/>
    <dgm:txLinClrLst/>
    <dgm:txFillClrLst meth="repeat">
      <a:srgbClr val="07182D"/>
    </dgm:txFillClrLst>
    <dgm:txEffectClrLst/>
  </dgm:styleLbl>
  <dgm:styleLbl name="dkBgShp">
    <dgm:fillClrLst meth="repeat">
      <a:srgbClr val="02C8FF">
        <a:shade val="80000"/>
      </a:srgbClr>
    </dgm:fillClrLst>
    <dgm:linClrLst meth="repeat">
      <a:srgbClr val="02C8FF"/>
    </dgm:linClrLst>
    <dgm:effectClrLst/>
    <dgm:txLinClrLst/>
    <dgm:txFillClrLst meth="repeat">
      <a:srgbClr val="07182D"/>
    </dgm:txFillClrLst>
    <dgm:txEffectClrLst/>
  </dgm:styleLbl>
  <dgm:styleLbl name="trBgShp">
    <dgm:fillClrLst meth="repeat">
      <a:srgbClr val="02C8FF">
        <a:tint val="50000"/>
        <a:alpha val="40000"/>
      </a:srgbClr>
    </dgm:fillClrLst>
    <dgm:linClrLst meth="repeat">
      <a:srgbClr val="02C8FF"/>
    </dgm:linClrLst>
    <dgm:effectClrLst/>
    <dgm:txLinClrLst/>
    <dgm:txFillClrLst meth="repeat">
      <a:srgbClr val="07182D"/>
    </dgm:txFillClrLst>
    <dgm:txEffectClrLst/>
  </dgm:styleLbl>
  <dgm:styleLbl name="fgShp">
    <dgm:fillClrLst meth="repeat">
      <a:srgbClr val="02C8FF">
        <a:tint val="60000"/>
      </a:srgbClr>
    </dgm:fillClrLst>
    <dgm:linClrLst meth="repeat">
      <a:schemeClr val="lt1"/>
    </dgm:linClrLst>
    <dgm:effectClrLst/>
    <dgm:txLinClrLst/>
    <dgm:txFillClrLst meth="repeat">
      <a:srgbClr val="07182D"/>
    </dgm:txFillClrLst>
    <dgm:txEffectClrLst/>
  </dgm:styleLbl>
  <dgm:styleLbl name="revTx">
    <dgm:fillClrLst meth="repeat">
      <a:schemeClr val="lt1">
        <a:alpha val="0"/>
      </a:schemeClr>
    </dgm:fillClrLst>
    <dgm:linClrLst meth="repeat">
      <a:srgbClr val="07182D">
        <a:alpha val="0"/>
      </a:srgbClr>
    </dgm:linClrLst>
    <dgm:effectClrLst/>
    <dgm:txLinClrLst/>
    <dgm:txFillClrLst meth="repeat">
      <a:srgbClr val="07182D"/>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1">
  <dgm:title val=""/>
  <dgm:desc val=""/>
  <dgm:catLst>
    <dgm:cat type="colorful" pri="10100"/>
  </dgm:catLst>
  <dgm:styleLbl name="node0">
    <dgm:fillClrLst meth="repeat">
      <a:srgbClr val="02C8FF"/>
    </dgm:fillClrLst>
    <dgm:linClrLst meth="repeat">
      <a:schemeClr val="lt1"/>
    </dgm:linClrLst>
    <dgm:effectClrLst/>
    <dgm:txLinClrLst/>
    <dgm:txFillClrLst/>
    <dgm:txEffectClrLst/>
  </dgm:styleLbl>
  <dgm:styleLbl name="node1">
    <dgm:fillClrLst meth="repeat">
      <a:srgbClr val="0A60FF"/>
      <a:srgbClr val="45991F"/>
      <a:srgbClr val="02C8FF"/>
      <a:srgbClr val="0A60FF"/>
      <a:srgbClr val="45991F"/>
    </dgm:fillClrLst>
    <dgm:linClrLst meth="repeat">
      <a:schemeClr val="lt1"/>
    </dgm:linClrLst>
    <dgm:effectClrLst/>
    <dgm:txLinClrLst/>
    <dgm:txFillClrLst/>
    <dgm:txEffectClrLst/>
  </dgm:styleLbl>
  <dgm:styleLbl name="alignNode1">
    <dgm:fillClrLst meth="repeat">
      <a:srgbClr val="0A60FF"/>
      <a:srgbClr val="45991F"/>
      <a:srgbClr val="02C8FF"/>
      <a:srgbClr val="0A60FF"/>
      <a:srgbClr val="45991F"/>
    </dgm:fillClrLst>
    <dgm:linClrLst meth="repeat">
      <a:srgbClr val="0A60FF"/>
      <a:srgbClr val="45991F"/>
      <a:srgbClr val="02C8FF"/>
      <a:srgbClr val="0A60FF"/>
      <a:srgbClr val="45991F"/>
    </dgm:linClrLst>
    <dgm:effectClrLst/>
    <dgm:txLinClrLst/>
    <dgm:txFillClrLst/>
    <dgm:txEffectClrLst/>
  </dgm:styleLbl>
  <dgm:styleLbl name="lnNode1">
    <dgm:fillClrLst meth="repeat">
      <a:srgbClr val="0A60FF"/>
      <a:srgbClr val="45991F"/>
      <a:srgbClr val="02C8FF"/>
      <a:srgbClr val="0A60FF"/>
      <a:srgbClr val="45991F"/>
    </dgm:fillClrLst>
    <dgm:linClrLst meth="repeat">
      <a:schemeClr val="lt1"/>
    </dgm:linClrLst>
    <dgm:effectClrLst/>
    <dgm:txLinClrLst/>
    <dgm:txFillClrLst/>
    <dgm:txEffectClrLst/>
  </dgm:styleLbl>
  <dgm:styleLbl name="vennNode1">
    <dgm:fillClrLst meth="repeat">
      <a:srgbClr val="0A60FF">
        <a:alpha val="50000"/>
      </a:srgbClr>
      <a:srgbClr val="45991F">
        <a:alpha val="50000"/>
      </a:srgbClr>
      <a:srgbClr val="02C8FF">
        <a:alpha val="50000"/>
      </a:srgbClr>
      <a:srgbClr val="0A60FF">
        <a:alpha val="50000"/>
      </a:srgbClr>
      <a:srgbClr val="45991F">
        <a:alpha val="50000"/>
      </a:srgbClr>
    </dgm:fillClrLst>
    <dgm:linClrLst meth="repeat">
      <a:schemeClr val="lt1"/>
    </dgm:linClrLst>
    <dgm:effectClrLst/>
    <dgm:txLinClrLst/>
    <dgm:txFillClrLst/>
    <dgm:txEffectClrLst/>
  </dgm:styleLbl>
  <dgm:styleLbl name="node2">
    <dgm:fillClrLst>
      <a:srgbClr val="0A60FF"/>
    </dgm:fillClrLst>
    <dgm:linClrLst meth="repeat">
      <a:schemeClr val="lt1"/>
    </dgm:linClrLst>
    <dgm:effectClrLst/>
    <dgm:txLinClrLst/>
    <dgm:txFillClrLst/>
    <dgm:txEffectClrLst/>
  </dgm:styleLbl>
  <dgm:styleLbl name="node3">
    <dgm:fillClrLst>
      <a:srgbClr val="45991F"/>
    </dgm:fillClrLst>
    <dgm:linClrLst meth="repeat">
      <a:schemeClr val="lt1"/>
    </dgm:linClrLst>
    <dgm:effectClrLst/>
    <dgm:txLinClrLst/>
    <dgm:txFillClrLst/>
    <dgm:txEffectClrLst/>
  </dgm:styleLbl>
  <dgm:styleLbl name="node4">
    <dgm:fillClrLst>
      <a:srgbClr val="02C8FF"/>
    </dgm:fillClrLst>
    <dgm:linClrLst meth="repeat">
      <a:schemeClr val="lt1"/>
    </dgm:linClrLst>
    <dgm:effectClrLst/>
    <dgm:txLinClrLst/>
    <dgm:txFillClrLst/>
    <dgm:txEffectClrLst/>
  </dgm:styleLbl>
  <dgm:styleLbl name="fgImgPlace1">
    <dgm:fillClrLst meth="repeat">
      <a:srgbClr val="0A60FF">
        <a:tint val="50000"/>
      </a:srgbClr>
      <a:srgbClr val="45991F">
        <a:tint val="50000"/>
      </a:srgbClr>
      <a:srgbClr val="02C8FF">
        <a:tint val="50000"/>
      </a:srgbClr>
      <a:srgbClr val="0A60FF">
        <a:tint val="50000"/>
      </a:srgbClr>
      <a:srgbClr val="45991F">
        <a:tint val="50000"/>
      </a:srgbClr>
    </dgm:fillClrLst>
    <dgm:linClrLst meth="repeat">
      <a:schemeClr val="lt1"/>
    </dgm:linClrLst>
    <dgm:effectClrLst/>
    <dgm:txLinClrLst/>
    <dgm:txFillClrLst meth="repeat">
      <a:srgbClr val="07182D"/>
    </dgm:txFillClrLst>
    <dgm:txEffectClrLst/>
  </dgm:styleLbl>
  <dgm:styleLbl name="alignImgPlace1">
    <dgm:fillClrLst>
      <a:srgbClr val="02C8FF">
        <a:tint val="50000"/>
      </a:srgbClr>
      <a:srgbClr val="0A60FF">
        <a:tint val="20000"/>
      </a:srgbClr>
    </dgm:fillClrLst>
    <dgm:linClrLst meth="repeat">
      <a:schemeClr val="lt1"/>
    </dgm:linClrLst>
    <dgm:effectClrLst/>
    <dgm:txLinClrLst/>
    <dgm:txFillClrLst meth="repeat">
      <a:srgbClr val="07182D"/>
    </dgm:txFillClrLst>
    <dgm:txEffectClrLst/>
  </dgm:styleLbl>
  <dgm:styleLbl name="bgImgPlace1">
    <dgm:fillClrLst>
      <a:srgbClr val="02C8FF">
        <a:tint val="50000"/>
      </a:srgbClr>
      <a:srgbClr val="0A60FF">
        <a:tint val="20000"/>
      </a:srgbClr>
    </dgm:fillClrLst>
    <dgm:linClrLst meth="repeat">
      <a:schemeClr val="lt1"/>
    </dgm:linClrLst>
    <dgm:effectClrLst/>
    <dgm:txLinClrLst/>
    <dgm:txFillClrLst meth="repeat">
      <a:srgbClr val="07182D"/>
    </dgm:txFillClrLst>
    <dgm:txEffectClrLst/>
  </dgm:styleLbl>
  <dgm:styleLbl name="sibTrans2D1">
    <dgm:fillClrLst meth="repeat">
      <a:srgbClr val="0A60FF"/>
      <a:srgbClr val="45991F"/>
      <a:srgbClr val="02C8FF"/>
      <a:srgbClr val="0A60FF"/>
      <a:srgbClr val="45991F"/>
    </dgm:fillClrLst>
    <dgm:linClrLst meth="cycle">
      <a:schemeClr val="lt1"/>
    </dgm:linClrLst>
    <dgm:effectClrLst/>
    <dgm:txLinClrLst/>
    <dgm:txFillClrLst/>
    <dgm:txEffectClrLst/>
  </dgm:styleLbl>
  <dgm:styleLbl name="fgSibTrans2D1">
    <dgm:fillClrLst meth="repeat">
      <a:srgbClr val="0A60FF"/>
      <a:srgbClr val="45991F"/>
      <a:srgbClr val="02C8FF"/>
      <a:srgbClr val="0A60FF"/>
      <a:srgbClr val="45991F"/>
    </dgm:fillClrLst>
    <dgm:linClrLst meth="cycle">
      <a:schemeClr val="lt1"/>
    </dgm:linClrLst>
    <dgm:effectClrLst/>
    <dgm:txLinClrLst/>
    <dgm:txFillClrLst meth="repeat">
      <a:srgbClr val="07182D"/>
    </dgm:txFillClrLst>
    <dgm:txEffectClrLst/>
  </dgm:styleLbl>
  <dgm:styleLbl name="bgSibTrans2D1">
    <dgm:fillClrLst meth="repeat">
      <a:srgbClr val="0A60FF"/>
      <a:srgbClr val="45991F"/>
      <a:srgbClr val="02C8FF"/>
      <a:srgbClr val="0A60FF"/>
      <a:srgbClr val="45991F"/>
    </dgm:fillClrLst>
    <dgm:linClrLst meth="cycle">
      <a:schemeClr val="lt1"/>
    </dgm:linClrLst>
    <dgm:effectClrLst/>
    <dgm:txLinClrLst/>
    <dgm:txFillClrLst meth="repeat">
      <a:srgbClr val="07182D"/>
    </dgm:txFillClrLst>
    <dgm:txEffectClrLst/>
  </dgm:styleLbl>
  <dgm:styleLbl name="sibTrans1D1">
    <dgm:fillClrLst meth="repeat">
      <a:srgbClr val="0A60FF"/>
      <a:srgbClr val="45991F"/>
      <a:srgbClr val="02C8FF"/>
      <a:srgbClr val="0A60FF"/>
      <a:srgbClr val="45991F"/>
    </dgm:fillClrLst>
    <dgm:linClrLst meth="repeat">
      <a:srgbClr val="0A60FF"/>
      <a:srgbClr val="45991F"/>
      <a:srgbClr val="02C8FF"/>
      <a:srgbClr val="0A60FF"/>
      <a:srgbClr val="45991F"/>
    </dgm:linClrLst>
    <dgm:effectClrLst/>
    <dgm:txLinClrLst/>
    <dgm:txFillClrLst meth="repeat">
      <a:srgbClr val="07182D"/>
    </dgm:txFillClrLst>
    <dgm:txEffectClrLst/>
  </dgm:styleLbl>
  <dgm:styleLbl name="callout">
    <dgm:fillClrLst meth="repeat">
      <a:srgbClr val="0A60FF"/>
    </dgm:fillClrLst>
    <dgm:linClrLst meth="repeat">
      <a:srgbClr val="0A60FF">
        <a:tint val="50000"/>
      </a:srgbClr>
    </dgm:linClrLst>
    <dgm:effectClrLst/>
    <dgm:txLinClrLst/>
    <dgm:txFillClrLst meth="repeat">
      <a:srgbClr val="07182D"/>
    </dgm:txFillClrLst>
    <dgm:txEffectClrLst/>
  </dgm:styleLbl>
  <dgm:styleLbl name="asst0">
    <dgm:fillClrLst meth="repeat">
      <a:srgbClr val="02C8FF"/>
    </dgm:fillClrLst>
    <dgm:linClrLst meth="repeat">
      <a:schemeClr val="lt1"/>
    </dgm:linClrLst>
    <dgm:effectClrLst/>
    <dgm:txLinClrLst/>
    <dgm:txFillClrLst/>
    <dgm:txEffectClrLst/>
  </dgm:styleLbl>
  <dgm:styleLbl name="asst1">
    <dgm:fillClrLst meth="repeat">
      <a:srgbClr val="0A60FF"/>
    </dgm:fillClrLst>
    <dgm:linClrLst meth="repeat">
      <a:schemeClr val="lt1"/>
    </dgm:linClrLst>
    <dgm:effectClrLst/>
    <dgm:txLinClrLst/>
    <dgm:txFillClrLst/>
    <dgm:txEffectClrLst/>
  </dgm:styleLbl>
  <dgm:styleLbl name="asst2">
    <dgm:fillClrLst>
      <a:srgbClr val="45991F"/>
    </dgm:fillClrLst>
    <dgm:linClrLst meth="repeat">
      <a:schemeClr val="lt1"/>
    </dgm:linClrLst>
    <dgm:effectClrLst/>
    <dgm:txLinClrLst/>
    <dgm:txFillClrLst/>
    <dgm:txEffectClrLst/>
  </dgm:styleLbl>
  <dgm:styleLbl name="asst3">
    <dgm:fillClrLst>
      <a:srgbClr val="02C8FF"/>
    </dgm:fillClrLst>
    <dgm:linClrLst meth="repeat">
      <a:schemeClr val="lt1"/>
    </dgm:linClrLst>
    <dgm:effectClrLst/>
    <dgm:txLinClrLst/>
    <dgm:txFillClrLst/>
    <dgm:txEffectClrLst/>
  </dgm:styleLbl>
  <dgm:styleLbl name="asst4">
    <dgm:fillClrLst>
      <a:srgbClr val="0A60FF"/>
    </dgm:fillClrLst>
    <dgm:linClrLst meth="repeat">
      <a:schemeClr val="lt1"/>
    </dgm:linClrLst>
    <dgm:effectClrLst/>
    <dgm:txLinClrLst/>
    <dgm:txFillClrLst/>
    <dgm:txEffectClrLst/>
  </dgm:styleLbl>
  <dgm:styleLbl name="parChTrans2D1">
    <dgm:fillClrLst meth="repeat">
      <a:srgbClr val="0A60FF"/>
    </dgm:fillClrLst>
    <dgm:linClrLst meth="repeat">
      <a:schemeClr val="lt1"/>
    </dgm:linClrLst>
    <dgm:effectClrLst/>
    <dgm:txLinClrLst/>
    <dgm:txFillClrLst meth="repeat">
      <a:srgbClr val="07182D"/>
    </dgm:txFillClrLst>
    <dgm:txEffectClrLst/>
  </dgm:styleLbl>
  <dgm:styleLbl name="parChTrans2D2">
    <dgm:fillClrLst meth="repeat">
      <a:srgbClr val="45991F"/>
    </dgm:fillClrLst>
    <dgm:linClrLst meth="repeat">
      <a:schemeClr val="lt1"/>
    </dgm:linClrLst>
    <dgm:effectClrLst/>
    <dgm:txLinClrLst/>
    <dgm:txFillClrLst/>
    <dgm:txEffectClrLst/>
  </dgm:styleLbl>
  <dgm:styleLbl name="parChTrans2D3">
    <dgm:fillClrLst meth="repeat">
      <a:srgbClr val="02C8FF"/>
    </dgm:fillClrLst>
    <dgm:linClrLst meth="repeat">
      <a:schemeClr val="lt1"/>
    </dgm:linClrLst>
    <dgm:effectClrLst/>
    <dgm:txLinClrLst/>
    <dgm:txFillClrLst/>
    <dgm:txEffectClrLst/>
  </dgm:styleLbl>
  <dgm:styleLbl name="parChTrans2D4">
    <dgm:fillClrLst meth="repeat">
      <a:srgbClr val="0A60FF"/>
    </dgm:fillClrLst>
    <dgm:linClrLst meth="repeat">
      <a:schemeClr val="lt1"/>
    </dgm:linClrLst>
    <dgm:effectClrLst/>
    <dgm:txLinClrLst/>
    <dgm:txFillClrLst meth="repeat">
      <a:srgbClr val="07182D"/>
    </dgm:txFillClrLst>
    <dgm:txEffectClrLst/>
  </dgm:styleLbl>
  <dgm:styleLbl name="parChTrans1D1">
    <dgm:fillClrLst meth="repeat">
      <a:srgbClr val="0A60FF"/>
    </dgm:fillClrLst>
    <dgm:linClrLst meth="repeat">
      <a:srgbClr val="02C8FF"/>
    </dgm:linClrLst>
    <dgm:effectClrLst/>
    <dgm:txLinClrLst/>
    <dgm:txFillClrLst meth="repeat">
      <a:srgbClr val="07182D"/>
    </dgm:txFillClrLst>
    <dgm:txEffectClrLst/>
  </dgm:styleLbl>
  <dgm:styleLbl name="parChTrans1D2">
    <dgm:fillClrLst meth="repeat">
      <a:srgbClr val="45991F">
        <a:tint val="90000"/>
      </a:srgbClr>
    </dgm:fillClrLst>
    <dgm:linClrLst meth="repeat">
      <a:srgbClr val="0A60FF"/>
    </dgm:linClrLst>
    <dgm:effectClrLst/>
    <dgm:txLinClrLst/>
    <dgm:txFillClrLst meth="repeat">
      <a:srgbClr val="07182D"/>
    </dgm:txFillClrLst>
    <dgm:txEffectClrLst/>
  </dgm:styleLbl>
  <dgm:styleLbl name="parChTrans1D3">
    <dgm:fillClrLst meth="repeat">
      <a:srgbClr val="02C8FF">
        <a:tint val="70000"/>
      </a:srgbClr>
    </dgm:fillClrLst>
    <dgm:linClrLst meth="repeat">
      <a:srgbClr val="45991F"/>
    </dgm:linClrLst>
    <dgm:effectClrLst/>
    <dgm:txLinClrLst/>
    <dgm:txFillClrLst meth="repeat">
      <a:srgbClr val="07182D"/>
    </dgm:txFillClrLst>
    <dgm:txEffectClrLst/>
  </dgm:styleLbl>
  <dgm:styleLbl name="parChTrans1D4">
    <dgm:fillClrLst meth="repeat">
      <a:srgbClr val="0A60FF">
        <a:tint val="50000"/>
      </a:srgbClr>
    </dgm:fillClrLst>
    <dgm:linClrLst meth="repeat">
      <a:srgbClr val="02C8FF"/>
    </dgm:linClrLst>
    <dgm:effectClrLst/>
    <dgm:txLinClrLst/>
    <dgm:txFillClrLst meth="repeat">
      <a:srgbClr val="07182D"/>
    </dgm:txFillClrLst>
    <dgm:txEffectClrLst/>
  </dgm:styleLbl>
  <dgm:styleLbl name="fgAcc1">
    <dgm:fillClrLst meth="repeat">
      <a:schemeClr val="lt1">
        <a:alpha val="90000"/>
      </a:schemeClr>
    </dgm:fillClrLst>
    <dgm:linClrLst meth="repeat">
      <a:srgbClr val="0A60FF"/>
      <a:srgbClr val="45991F"/>
      <a:srgbClr val="02C8FF"/>
      <a:srgbClr val="0A60FF"/>
      <a:srgbClr val="45991F"/>
    </dgm:linClrLst>
    <dgm:effectClrLst/>
    <dgm:txLinClrLst/>
    <dgm:txFillClrLst meth="repeat">
      <a:srgbClr val="07182D"/>
    </dgm:txFillClrLst>
    <dgm:txEffectClrLst/>
  </dgm:styleLbl>
  <dgm:styleLbl name="conFgAcc1">
    <dgm:fillClrLst meth="repeat">
      <a:schemeClr val="lt1">
        <a:alpha val="90000"/>
      </a:schemeClr>
    </dgm:fillClrLst>
    <dgm:linClrLst meth="repeat">
      <a:srgbClr val="0A60FF"/>
      <a:srgbClr val="45991F"/>
      <a:srgbClr val="02C8FF"/>
      <a:srgbClr val="0A60FF"/>
      <a:srgbClr val="45991F"/>
    </dgm:linClrLst>
    <dgm:effectClrLst/>
    <dgm:txLinClrLst/>
    <dgm:txFillClrLst meth="repeat">
      <a:srgbClr val="07182D"/>
    </dgm:txFillClrLst>
    <dgm:txEffectClrLst/>
  </dgm:styleLbl>
  <dgm:styleLbl name="alignAcc1">
    <dgm:fillClrLst meth="repeat">
      <a:schemeClr val="lt1">
        <a:alpha val="90000"/>
      </a:schemeClr>
    </dgm:fillClrLst>
    <dgm:linClrLst meth="repeat">
      <a:srgbClr val="0A60FF"/>
      <a:srgbClr val="45991F"/>
      <a:srgbClr val="02C8FF"/>
      <a:srgbClr val="0A60FF"/>
      <a:srgbClr val="45991F"/>
    </dgm:linClrLst>
    <dgm:effectClrLst/>
    <dgm:txLinClrLst/>
    <dgm:txFillClrLst meth="repeat">
      <a:srgbClr val="07182D"/>
    </dgm:txFillClrLst>
    <dgm:txEffectClrLst/>
  </dgm:styleLbl>
  <dgm:styleLbl name="trAlignAcc1">
    <dgm:fillClrLst meth="repeat">
      <a:schemeClr val="lt1">
        <a:alpha val="40000"/>
      </a:schemeClr>
    </dgm:fillClrLst>
    <dgm:linClrLst meth="repeat">
      <a:srgbClr val="02C8FF"/>
    </dgm:linClrLst>
    <dgm:effectClrLst/>
    <dgm:txLinClrLst/>
    <dgm:txFillClrLst meth="repeat">
      <a:srgbClr val="07182D"/>
    </dgm:txFillClrLst>
    <dgm:txEffectClrLst/>
  </dgm:styleLbl>
  <dgm:styleLbl name="bgAcc1">
    <dgm:fillClrLst meth="repeat">
      <a:schemeClr val="lt1">
        <a:alpha val="90000"/>
      </a:schemeClr>
    </dgm:fillClrLst>
    <dgm:linClrLst meth="repeat">
      <a:srgbClr val="0A60FF"/>
      <a:srgbClr val="45991F"/>
      <a:srgbClr val="02C8FF"/>
      <a:srgbClr val="0A60FF"/>
      <a:srgbClr val="45991F"/>
    </dgm:linClrLst>
    <dgm:effectClrLst/>
    <dgm:txLinClrLst/>
    <dgm:txFillClrLst meth="repeat">
      <a:srgbClr val="07182D"/>
    </dgm:txFillClrLst>
    <dgm:txEffectClrLst/>
  </dgm:styleLbl>
  <dgm:styleLbl name="solidFgAcc1">
    <dgm:fillClrLst meth="repeat">
      <a:schemeClr val="lt1"/>
    </dgm:fillClrLst>
    <dgm:linClrLst meth="repeat">
      <a:srgbClr val="0A60FF"/>
      <a:srgbClr val="45991F"/>
      <a:srgbClr val="02C8FF"/>
      <a:srgbClr val="0A60FF"/>
      <a:srgbClr val="45991F"/>
    </dgm:linClrLst>
    <dgm:effectClrLst/>
    <dgm:txLinClrLst/>
    <dgm:txFillClrLst meth="repeat">
      <a:srgbClr val="07182D"/>
    </dgm:txFillClrLst>
    <dgm:txEffectClrLst/>
  </dgm:styleLbl>
  <dgm:styleLbl name="solidAlignAcc1">
    <dgm:fillClrLst meth="repeat">
      <a:schemeClr val="lt1"/>
    </dgm:fillClrLst>
    <dgm:linClrLst meth="repeat">
      <a:srgbClr val="0A60FF"/>
      <a:srgbClr val="45991F"/>
      <a:srgbClr val="02C8FF"/>
      <a:srgbClr val="0A60FF"/>
      <a:srgbClr val="45991F"/>
    </dgm:linClrLst>
    <dgm:effectClrLst/>
    <dgm:txLinClrLst/>
    <dgm:txFillClrLst meth="repeat">
      <a:srgbClr val="07182D"/>
    </dgm:txFillClrLst>
    <dgm:txEffectClrLst/>
  </dgm:styleLbl>
  <dgm:styleLbl name="solidBgAcc1">
    <dgm:fillClrLst meth="repeat">
      <a:schemeClr val="lt1"/>
    </dgm:fillClrLst>
    <dgm:linClrLst meth="repeat">
      <a:srgbClr val="0A60FF"/>
      <a:srgbClr val="45991F"/>
      <a:srgbClr val="02C8FF"/>
      <a:srgbClr val="0A60FF"/>
      <a:srgbClr val="45991F"/>
    </dgm:linClrLst>
    <dgm:effectClrLst/>
    <dgm:txLinClrLst/>
    <dgm:txFillClrLst meth="repeat">
      <a:srgbClr val="07182D"/>
    </dgm:txFillClrLst>
    <dgm:txEffectClrLst/>
  </dgm:styleLbl>
  <dgm:styleLbl name="fgAccFollowNode1">
    <dgm:fillClrLst meth="repeat">
      <a:srgbClr val="0A60FF">
        <a:tint val="40000"/>
        <a:alpha val="90000"/>
      </a:srgbClr>
      <a:srgbClr val="45991F">
        <a:tint val="40000"/>
        <a:alpha val="90000"/>
      </a:srgbClr>
      <a:srgbClr val="02C8FF">
        <a:tint val="40000"/>
        <a:alpha val="90000"/>
      </a:srgbClr>
      <a:srgbClr val="0A60FF">
        <a:tint val="40000"/>
        <a:alpha val="90000"/>
      </a:srgbClr>
      <a:srgbClr val="45991F">
        <a:tint val="40000"/>
        <a:alpha val="90000"/>
      </a:srgbClr>
    </dgm:fillClrLst>
    <dgm:linClrLst meth="repeat">
      <a:srgbClr val="0A60FF">
        <a:tint val="40000"/>
        <a:alpha val="90000"/>
      </a:srgbClr>
      <a:srgbClr val="45991F">
        <a:tint val="40000"/>
        <a:alpha val="90000"/>
      </a:srgbClr>
      <a:srgbClr val="02C8FF">
        <a:tint val="40000"/>
        <a:alpha val="90000"/>
      </a:srgbClr>
      <a:srgbClr val="0A60FF">
        <a:tint val="40000"/>
        <a:alpha val="90000"/>
      </a:srgbClr>
      <a:srgbClr val="45991F">
        <a:tint val="40000"/>
        <a:alpha val="90000"/>
      </a:srgbClr>
    </dgm:linClrLst>
    <dgm:effectClrLst/>
    <dgm:txLinClrLst/>
    <dgm:txFillClrLst meth="repeat">
      <a:srgbClr val="07182D"/>
    </dgm:txFillClrLst>
    <dgm:txEffectClrLst/>
  </dgm:styleLbl>
  <dgm:styleLbl name="alignAccFollowNode1">
    <dgm:fillClrLst meth="repeat">
      <a:srgbClr val="0A60FF">
        <a:tint val="40000"/>
        <a:alpha val="90000"/>
      </a:srgbClr>
      <a:srgbClr val="45991F">
        <a:tint val="40000"/>
        <a:alpha val="90000"/>
      </a:srgbClr>
      <a:srgbClr val="02C8FF">
        <a:tint val="40000"/>
        <a:alpha val="90000"/>
      </a:srgbClr>
      <a:srgbClr val="0A60FF">
        <a:tint val="40000"/>
        <a:alpha val="90000"/>
      </a:srgbClr>
      <a:srgbClr val="45991F">
        <a:tint val="40000"/>
        <a:alpha val="90000"/>
      </a:srgbClr>
    </dgm:fillClrLst>
    <dgm:linClrLst meth="repeat">
      <a:srgbClr val="0A60FF">
        <a:tint val="40000"/>
        <a:alpha val="90000"/>
      </a:srgbClr>
      <a:srgbClr val="45991F">
        <a:tint val="40000"/>
        <a:alpha val="90000"/>
      </a:srgbClr>
      <a:srgbClr val="02C8FF">
        <a:tint val="40000"/>
        <a:alpha val="90000"/>
      </a:srgbClr>
      <a:srgbClr val="0A60FF">
        <a:tint val="40000"/>
        <a:alpha val="90000"/>
      </a:srgbClr>
      <a:srgbClr val="45991F">
        <a:tint val="40000"/>
        <a:alpha val="90000"/>
      </a:srgbClr>
    </dgm:linClrLst>
    <dgm:effectClrLst/>
    <dgm:txLinClrLst/>
    <dgm:txFillClrLst meth="repeat">
      <a:srgbClr val="07182D"/>
    </dgm:txFillClrLst>
    <dgm:txEffectClrLst/>
  </dgm:styleLbl>
  <dgm:styleLbl name="bgAccFollowNode1">
    <dgm:fillClrLst meth="repeat">
      <a:srgbClr val="0A60FF">
        <a:tint val="40000"/>
        <a:alpha val="90000"/>
      </a:srgbClr>
      <a:srgbClr val="45991F">
        <a:tint val="40000"/>
        <a:alpha val="90000"/>
      </a:srgbClr>
      <a:srgbClr val="02C8FF">
        <a:tint val="40000"/>
        <a:alpha val="90000"/>
      </a:srgbClr>
      <a:srgbClr val="0A60FF">
        <a:tint val="40000"/>
        <a:alpha val="90000"/>
      </a:srgbClr>
      <a:srgbClr val="45991F">
        <a:tint val="40000"/>
        <a:alpha val="90000"/>
      </a:srgbClr>
    </dgm:fillClrLst>
    <dgm:linClrLst meth="repeat">
      <a:srgbClr val="0A60FF">
        <a:tint val="40000"/>
        <a:alpha val="90000"/>
      </a:srgbClr>
      <a:srgbClr val="45991F">
        <a:tint val="40000"/>
        <a:alpha val="90000"/>
      </a:srgbClr>
      <a:srgbClr val="02C8FF">
        <a:tint val="40000"/>
        <a:alpha val="90000"/>
      </a:srgbClr>
      <a:srgbClr val="0A60FF">
        <a:tint val="40000"/>
        <a:alpha val="90000"/>
      </a:srgbClr>
      <a:srgbClr val="45991F">
        <a:tint val="40000"/>
        <a:alpha val="90000"/>
      </a:srgbClr>
    </dgm:linClrLst>
    <dgm:effectClrLst/>
    <dgm:txLinClrLst/>
    <dgm:txFillClrLst meth="repeat">
      <a:srgbClr val="07182D"/>
    </dgm:txFillClrLst>
    <dgm:txEffectClrLst/>
  </dgm:styleLbl>
  <dgm:styleLbl name="fgAcc0">
    <dgm:fillClrLst meth="repeat">
      <a:schemeClr val="lt1">
        <a:alpha val="90000"/>
      </a:schemeClr>
    </dgm:fillClrLst>
    <dgm:linClrLst>
      <a:srgbClr val="02C8FF"/>
    </dgm:linClrLst>
    <dgm:effectClrLst/>
    <dgm:txLinClrLst/>
    <dgm:txFillClrLst meth="repeat">
      <a:srgbClr val="07182D"/>
    </dgm:txFillClrLst>
    <dgm:txEffectClrLst/>
  </dgm:styleLbl>
  <dgm:styleLbl name="fgAcc2">
    <dgm:fillClrLst meth="repeat">
      <a:schemeClr val="lt1">
        <a:alpha val="90000"/>
      </a:schemeClr>
    </dgm:fillClrLst>
    <dgm:linClrLst>
      <a:srgbClr val="0A60FF"/>
    </dgm:linClrLst>
    <dgm:effectClrLst/>
    <dgm:txLinClrLst/>
    <dgm:txFillClrLst meth="repeat">
      <a:srgbClr val="07182D"/>
    </dgm:txFillClrLst>
    <dgm:txEffectClrLst/>
  </dgm:styleLbl>
  <dgm:styleLbl name="fgAcc3">
    <dgm:fillClrLst meth="repeat">
      <a:schemeClr val="lt1">
        <a:alpha val="90000"/>
      </a:schemeClr>
    </dgm:fillClrLst>
    <dgm:linClrLst>
      <a:srgbClr val="45991F"/>
    </dgm:linClrLst>
    <dgm:effectClrLst/>
    <dgm:txLinClrLst/>
    <dgm:txFillClrLst meth="repeat">
      <a:srgbClr val="07182D"/>
    </dgm:txFillClrLst>
    <dgm:txEffectClrLst/>
  </dgm:styleLbl>
  <dgm:styleLbl name="fgAcc4">
    <dgm:fillClrLst meth="repeat">
      <a:schemeClr val="lt1">
        <a:alpha val="90000"/>
      </a:schemeClr>
    </dgm:fillClrLst>
    <dgm:linClrLst>
      <a:srgbClr val="02C8FF"/>
    </dgm:linClrLst>
    <dgm:effectClrLst/>
    <dgm:txLinClrLst/>
    <dgm:txFillClrLst meth="repeat">
      <a:srgbClr val="07182D"/>
    </dgm:txFillClrLst>
    <dgm:txEffectClrLst/>
  </dgm:styleLbl>
  <dgm:styleLbl name="bgShp">
    <dgm:fillClrLst meth="repeat">
      <a:srgbClr val="0A60FF">
        <a:tint val="40000"/>
      </a:srgbClr>
    </dgm:fillClrLst>
    <dgm:linClrLst meth="repeat">
      <a:srgbClr val="07182D"/>
    </dgm:linClrLst>
    <dgm:effectClrLst/>
    <dgm:txLinClrLst/>
    <dgm:txFillClrLst meth="repeat">
      <a:srgbClr val="07182D"/>
    </dgm:txFillClrLst>
    <dgm:txEffectClrLst/>
  </dgm:styleLbl>
  <dgm:styleLbl name="dkBgShp">
    <dgm:fillClrLst meth="repeat">
      <a:srgbClr val="0A60FF">
        <a:shade val="90000"/>
      </a:srgbClr>
    </dgm:fillClrLst>
    <dgm:linClrLst meth="repeat">
      <a:srgbClr val="07182D"/>
    </dgm:linClrLst>
    <dgm:effectClrLst/>
    <dgm:txLinClrLst/>
    <dgm:txFillClrLst meth="repeat">
      <a:srgbClr val="07182D"/>
    </dgm:txFillClrLst>
    <dgm:txEffectClrLst/>
  </dgm:styleLbl>
  <dgm:styleLbl name="trBgShp">
    <dgm:fillClrLst meth="repeat">
      <a:srgbClr val="02C8FF">
        <a:tint val="50000"/>
        <a:alpha val="40000"/>
      </a:srgbClr>
    </dgm:fillClrLst>
    <dgm:linClrLst meth="repeat">
      <a:srgbClr val="0A60FF"/>
    </dgm:linClrLst>
    <dgm:effectClrLst/>
    <dgm:txLinClrLst/>
    <dgm:txFillClrLst meth="repeat">
      <a:srgbClr val="07182D"/>
    </dgm:txFillClrLst>
    <dgm:txEffectClrLst/>
  </dgm:styleLbl>
  <dgm:styleLbl name="fgShp">
    <dgm:fillClrLst meth="repeat">
      <a:srgbClr val="0A60FF">
        <a:tint val="40000"/>
      </a:srgbClr>
    </dgm:fillClrLst>
    <dgm:linClrLst meth="repeat">
      <a:schemeClr val="lt1"/>
    </dgm:linClrLst>
    <dgm:effectClrLst/>
    <dgm:txLinClrLst/>
    <dgm:txFillClrLst meth="repeat">
      <a:srgbClr val="07182D"/>
    </dgm:txFillClrLst>
    <dgm:txEffectClrLst/>
  </dgm:styleLbl>
  <dgm:styleLbl name="revTx">
    <dgm:fillClrLst meth="repeat">
      <a:schemeClr val="lt1">
        <a:alpha val="0"/>
      </a:schemeClr>
    </dgm:fillClrLst>
    <dgm:linClrLst meth="repeat">
      <a:srgbClr val="07182D">
        <a:alpha val="0"/>
      </a:srgbClr>
    </dgm:linClrLst>
    <dgm:effectClrLst/>
    <dgm:txLinClrLst/>
    <dgm:txFillClrLst meth="repeat">
      <a:srgbClr val="07182D"/>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node0">
    <dgm:fillClrLst meth="repeat">
      <a:srgbClr val="02C8FF"/>
    </dgm:fillClrLst>
    <dgm:linClrLst meth="repeat">
      <a:schemeClr val="lt1"/>
    </dgm:linClrLst>
    <dgm:effectClrLst/>
    <dgm:txLinClrLst/>
    <dgm:txFillClrLst/>
    <dgm:txEffectClrLst/>
  </dgm:styleLbl>
  <dgm:styleLbl name="alignNode1">
    <dgm:fillClrLst meth="repeat">
      <a:srgbClr val="02C8FF"/>
    </dgm:fillClrLst>
    <dgm:linClrLst meth="repeat">
      <a:srgbClr val="02C8FF"/>
    </dgm:linClrLst>
    <dgm:effectClrLst/>
    <dgm:txLinClrLst/>
    <dgm:txFillClrLst/>
    <dgm:txEffectClrLst/>
  </dgm:styleLbl>
  <dgm:styleLbl name="node1">
    <dgm:fillClrLst meth="repeat">
      <a:srgbClr val="02C8FF"/>
    </dgm:fillClrLst>
    <dgm:linClrLst meth="repeat">
      <a:schemeClr val="lt1"/>
    </dgm:linClrLst>
    <dgm:effectClrLst/>
    <dgm:txLinClrLst/>
    <dgm:txFillClrLst/>
    <dgm:txEffectClrLst/>
  </dgm:styleLbl>
  <dgm:styleLbl name="lnNode1">
    <dgm:fillClrLst meth="repeat">
      <a:srgbClr val="02C8FF"/>
    </dgm:fillClrLst>
    <dgm:linClrLst meth="repeat">
      <a:schemeClr val="lt1"/>
    </dgm:linClrLst>
    <dgm:effectClrLst/>
    <dgm:txLinClrLst/>
    <dgm:txFillClrLst/>
    <dgm:txEffectClrLst/>
  </dgm:styleLbl>
  <dgm:styleLbl name="vennNode1">
    <dgm:fillClrLst meth="repeat">
      <a:srgbClr val="02C8FF">
        <a:alpha val="50000"/>
      </a:srgbClr>
    </dgm:fillClrLst>
    <dgm:linClrLst meth="repeat">
      <a:schemeClr val="lt1"/>
    </dgm:linClrLst>
    <dgm:effectClrLst/>
    <dgm:txLinClrLst/>
    <dgm:txFillClrLst/>
    <dgm:txEffectClrLst/>
  </dgm:styleLbl>
  <dgm:styleLbl name="node2">
    <dgm:fillClrLst meth="repeat">
      <a:srgbClr val="02C8FF"/>
    </dgm:fillClrLst>
    <dgm:linClrLst meth="repeat">
      <a:schemeClr val="lt1"/>
    </dgm:linClrLst>
    <dgm:effectClrLst/>
    <dgm:txLinClrLst/>
    <dgm:txFillClrLst/>
    <dgm:txEffectClrLst/>
  </dgm:styleLbl>
  <dgm:styleLbl name="node3">
    <dgm:fillClrLst meth="repeat">
      <a:srgbClr val="02C8FF"/>
    </dgm:fillClrLst>
    <dgm:linClrLst meth="repeat">
      <a:schemeClr val="lt1"/>
    </dgm:linClrLst>
    <dgm:effectClrLst/>
    <dgm:txLinClrLst/>
    <dgm:txFillClrLst/>
    <dgm:txEffectClrLst/>
  </dgm:styleLbl>
  <dgm:styleLbl name="node4">
    <dgm:fillClrLst meth="repeat">
      <a:srgbClr val="02C8FF"/>
    </dgm:fillClrLst>
    <dgm:linClrLst meth="repeat">
      <a:schemeClr val="lt1"/>
    </dgm:linClrLst>
    <dgm:effectClrLst/>
    <dgm:txLinClrLst/>
    <dgm:txFillClrLst/>
    <dgm:txEffectClrLst/>
  </dgm:styleLbl>
  <dgm:styleLbl name="fgImgPlace1">
    <dgm:fillClrLst meth="repeat">
      <a:srgbClr val="02C8FF">
        <a:tint val="50000"/>
      </a:srgbClr>
    </dgm:fillClrLst>
    <dgm:linClrLst meth="repeat">
      <a:schemeClr val="lt1"/>
    </dgm:linClrLst>
    <dgm:effectClrLst/>
    <dgm:txLinClrLst/>
    <dgm:txFillClrLst meth="repeat">
      <a:srgbClr val="07182D"/>
    </dgm:txFillClrLst>
    <dgm:txEffectClrLst/>
  </dgm:styleLbl>
  <dgm:styleLbl name="alignImgPlace1">
    <dgm:fillClrLst meth="repeat">
      <a:srgbClr val="02C8FF">
        <a:tint val="50000"/>
      </a:srgbClr>
    </dgm:fillClrLst>
    <dgm:linClrLst meth="repeat">
      <a:schemeClr val="lt1"/>
    </dgm:linClrLst>
    <dgm:effectClrLst/>
    <dgm:txLinClrLst/>
    <dgm:txFillClrLst meth="repeat">
      <a:srgbClr val="07182D"/>
    </dgm:txFillClrLst>
    <dgm:txEffectClrLst/>
  </dgm:styleLbl>
  <dgm:styleLbl name="bgImgPlace1">
    <dgm:fillClrLst meth="repeat">
      <a:srgbClr val="02C8FF">
        <a:tint val="50000"/>
      </a:srgbClr>
    </dgm:fillClrLst>
    <dgm:linClrLst meth="repeat">
      <a:schemeClr val="lt1"/>
    </dgm:linClrLst>
    <dgm:effectClrLst/>
    <dgm:txLinClrLst/>
    <dgm:txFillClrLst meth="repeat">
      <a:srgbClr val="07182D"/>
    </dgm:txFillClrLst>
    <dgm:txEffectClrLst/>
  </dgm:styleLbl>
  <dgm:styleLbl name="sibTrans2D1">
    <dgm:fillClrLst meth="repeat">
      <a:srgbClr val="02C8FF">
        <a:tint val="60000"/>
      </a:srgbClr>
    </dgm:fillClrLst>
    <dgm:linClrLst meth="repeat">
      <a:srgbClr val="02C8FF">
        <a:tint val="60000"/>
      </a:srgbClr>
    </dgm:linClrLst>
    <dgm:effectClrLst/>
    <dgm:txLinClrLst/>
    <dgm:txFillClrLst/>
    <dgm:txEffectClrLst/>
  </dgm:styleLbl>
  <dgm:styleLbl name="fgSibTrans2D1">
    <dgm:fillClrLst meth="repeat">
      <a:srgbClr val="02C8FF">
        <a:tint val="60000"/>
      </a:srgbClr>
    </dgm:fillClrLst>
    <dgm:linClrLst meth="repeat">
      <a:srgbClr val="02C8FF">
        <a:tint val="60000"/>
      </a:srgbClr>
    </dgm:linClrLst>
    <dgm:effectClrLst/>
    <dgm:txLinClrLst/>
    <dgm:txFillClrLst/>
    <dgm:txEffectClrLst/>
  </dgm:styleLbl>
  <dgm:styleLbl name="bgSibTrans2D1">
    <dgm:fillClrLst meth="repeat">
      <a:srgbClr val="02C8FF">
        <a:tint val="60000"/>
      </a:srgbClr>
    </dgm:fillClrLst>
    <dgm:linClrLst meth="repeat">
      <a:srgbClr val="02C8FF">
        <a:tint val="60000"/>
      </a:srgbClr>
    </dgm:linClrLst>
    <dgm:effectClrLst/>
    <dgm:txLinClrLst/>
    <dgm:txFillClrLst/>
    <dgm:txEffectClrLst/>
  </dgm:styleLbl>
  <dgm:styleLbl name="sibTrans1D1">
    <dgm:fillClrLst meth="repeat">
      <a:srgbClr val="02C8FF"/>
    </dgm:fillClrLst>
    <dgm:linClrLst meth="repeat">
      <a:srgbClr val="02C8FF"/>
    </dgm:linClrLst>
    <dgm:effectClrLst/>
    <dgm:txLinClrLst/>
    <dgm:txFillClrLst meth="repeat">
      <a:srgbClr val="07182D"/>
    </dgm:txFillClrLst>
    <dgm:txEffectClrLst/>
  </dgm:styleLbl>
  <dgm:styleLbl name="callout">
    <dgm:fillClrLst meth="repeat">
      <a:srgbClr val="02C8FF"/>
    </dgm:fillClrLst>
    <dgm:linClrLst meth="repeat">
      <a:srgbClr val="02C8FF">
        <a:tint val="50000"/>
      </a:srgbClr>
    </dgm:linClrLst>
    <dgm:effectClrLst/>
    <dgm:txLinClrLst/>
    <dgm:txFillClrLst meth="repeat">
      <a:srgbClr val="07182D"/>
    </dgm:txFillClrLst>
    <dgm:txEffectClrLst/>
  </dgm:styleLbl>
  <dgm:styleLbl name="asst0">
    <dgm:fillClrLst meth="repeat">
      <a:srgbClr val="02C8FF"/>
    </dgm:fillClrLst>
    <dgm:linClrLst meth="repeat">
      <a:schemeClr val="lt1"/>
    </dgm:linClrLst>
    <dgm:effectClrLst/>
    <dgm:txLinClrLst/>
    <dgm:txFillClrLst/>
    <dgm:txEffectClrLst/>
  </dgm:styleLbl>
  <dgm:styleLbl name="asst1">
    <dgm:fillClrLst meth="repeat">
      <a:srgbClr val="02C8FF"/>
    </dgm:fillClrLst>
    <dgm:linClrLst meth="repeat">
      <a:schemeClr val="lt1"/>
    </dgm:linClrLst>
    <dgm:effectClrLst/>
    <dgm:txLinClrLst/>
    <dgm:txFillClrLst/>
    <dgm:txEffectClrLst/>
  </dgm:styleLbl>
  <dgm:styleLbl name="asst2">
    <dgm:fillClrLst meth="repeat">
      <a:srgbClr val="02C8FF"/>
    </dgm:fillClrLst>
    <dgm:linClrLst meth="repeat">
      <a:schemeClr val="lt1"/>
    </dgm:linClrLst>
    <dgm:effectClrLst/>
    <dgm:txLinClrLst/>
    <dgm:txFillClrLst/>
    <dgm:txEffectClrLst/>
  </dgm:styleLbl>
  <dgm:styleLbl name="asst3">
    <dgm:fillClrLst meth="repeat">
      <a:srgbClr val="02C8FF"/>
    </dgm:fillClrLst>
    <dgm:linClrLst meth="repeat">
      <a:schemeClr val="lt1"/>
    </dgm:linClrLst>
    <dgm:effectClrLst/>
    <dgm:txLinClrLst/>
    <dgm:txFillClrLst/>
    <dgm:txEffectClrLst/>
  </dgm:styleLbl>
  <dgm:styleLbl name="asst4">
    <dgm:fillClrLst meth="repeat">
      <a:srgbClr val="02C8FF"/>
    </dgm:fillClrLst>
    <dgm:linClrLst meth="repeat">
      <a:schemeClr val="lt1"/>
    </dgm:linClrLst>
    <dgm:effectClrLst/>
    <dgm:txLinClrLst/>
    <dgm:txFillClrLst/>
    <dgm:txEffectClrLst/>
  </dgm:styleLbl>
  <dgm:styleLbl name="parChTrans2D1">
    <dgm:fillClrLst meth="repeat">
      <a:srgbClr val="02C8FF">
        <a:tint val="60000"/>
      </a:srgbClr>
    </dgm:fillClrLst>
    <dgm:linClrLst meth="repeat">
      <a:srgbClr val="02C8FF">
        <a:tint val="60000"/>
      </a:srgbClr>
    </dgm:linClrLst>
    <dgm:effectClrLst/>
    <dgm:txLinClrLst/>
    <dgm:txFillClrLst meth="repeat">
      <a:srgbClr val="07182D"/>
    </dgm:txFillClrLst>
    <dgm:txEffectClrLst/>
  </dgm:styleLbl>
  <dgm:styleLbl name="parChTrans2D2">
    <dgm:fillClrLst meth="repeat">
      <a:srgbClr val="02C8FF"/>
    </dgm:fillClrLst>
    <dgm:linClrLst meth="repeat">
      <a:srgbClr val="02C8FF"/>
    </dgm:linClrLst>
    <dgm:effectClrLst/>
    <dgm:txLinClrLst/>
    <dgm:txFillClrLst meth="repeat">
      <a:srgbClr val="07182D"/>
    </dgm:txFillClrLst>
    <dgm:txEffectClrLst/>
  </dgm:styleLbl>
  <dgm:styleLbl name="parChTrans2D3">
    <dgm:fillClrLst meth="repeat">
      <a:srgbClr val="02C8FF"/>
    </dgm:fillClrLst>
    <dgm:linClrLst meth="repeat">
      <a:srgbClr val="02C8FF"/>
    </dgm:linClrLst>
    <dgm:effectClrLst/>
    <dgm:txLinClrLst/>
    <dgm:txFillClrLst meth="repeat">
      <a:srgbClr val="07182D"/>
    </dgm:txFillClrLst>
    <dgm:txEffectClrLst/>
  </dgm:styleLbl>
  <dgm:styleLbl name="parChTrans2D4">
    <dgm:fillClrLst meth="repeat">
      <a:srgbClr val="02C8FF"/>
    </dgm:fillClrLst>
    <dgm:linClrLst meth="repeat">
      <a:srgbClr val="02C8FF"/>
    </dgm:linClrLst>
    <dgm:effectClrLst/>
    <dgm:txLinClrLst/>
    <dgm:txFillClrLst meth="repeat">
      <a:srgbClr val="07182D"/>
    </dgm:txFillClrLst>
    <dgm:txEffectClrLst/>
  </dgm:styleLbl>
  <dgm:styleLbl name="parChTrans1D1">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2">
    <dgm:fillClrLst meth="repeat">
      <a:srgbClr val="02C8FF"/>
    </dgm:fillClrLst>
    <dgm:linClrLst meth="repeat">
      <a:srgbClr val="02C8FF">
        <a:shade val="60000"/>
      </a:srgbClr>
    </dgm:linClrLst>
    <dgm:effectClrLst/>
    <dgm:txLinClrLst/>
    <dgm:txFillClrLst meth="repeat">
      <a:srgbClr val="07182D"/>
    </dgm:txFillClrLst>
    <dgm:txEffectClrLst/>
  </dgm:styleLbl>
  <dgm:styleLbl name="parChTrans1D3">
    <dgm:fillClrLst meth="repeat">
      <a:srgbClr val="02C8FF"/>
    </dgm:fillClrLst>
    <dgm:linClrLst meth="repeat">
      <a:srgbClr val="02C8FF">
        <a:shade val="80000"/>
      </a:srgbClr>
    </dgm:linClrLst>
    <dgm:effectClrLst/>
    <dgm:txLinClrLst/>
    <dgm:txFillClrLst meth="repeat">
      <a:srgbClr val="07182D"/>
    </dgm:txFillClrLst>
    <dgm:txEffectClrLst/>
  </dgm:styleLbl>
  <dgm:styleLbl name="parChTrans1D4">
    <dgm:fillClrLst meth="repeat">
      <a:srgbClr val="02C8FF"/>
    </dgm:fillClrLst>
    <dgm:linClrLst meth="repeat">
      <a:srgbClr val="02C8FF">
        <a:shade val="80000"/>
      </a:srgbClr>
    </dgm:linClrLst>
    <dgm:effectClrLst/>
    <dgm:txLinClrLst/>
    <dgm:txFillClrLst meth="repeat">
      <a:srgbClr val="07182D"/>
    </dgm:txFillClrLst>
    <dgm:txEffectClrLst/>
  </dgm:styleLbl>
  <dgm:styleLbl name="fgAcc1">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conFgAcc1">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alignAcc1">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trAlignAcc1">
    <dgm:fillClrLst meth="repeat">
      <a:schemeClr val="lt1">
        <a:alpha val="40000"/>
      </a:schemeClr>
    </dgm:fillClrLst>
    <dgm:linClrLst meth="repeat">
      <a:srgbClr val="02C8FF"/>
    </dgm:linClrLst>
    <dgm:effectClrLst/>
    <dgm:txLinClrLst/>
    <dgm:txFillClrLst meth="repeat">
      <a:srgbClr val="07182D"/>
    </dgm:txFillClrLst>
    <dgm:txEffectClrLst/>
  </dgm:styleLbl>
  <dgm:styleLbl name="bgAcc1">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solidFgAcc1">
    <dgm:fillClrLst meth="repeat">
      <a:schemeClr val="lt1"/>
    </dgm:fillClrLst>
    <dgm:linClrLst meth="repeat">
      <a:srgbClr val="02C8FF"/>
    </dgm:linClrLst>
    <dgm:effectClrLst/>
    <dgm:txLinClrLst/>
    <dgm:txFillClrLst meth="repeat">
      <a:srgbClr val="07182D"/>
    </dgm:txFillClrLst>
    <dgm:txEffectClrLst/>
  </dgm:styleLbl>
  <dgm:styleLbl name="solidAlignAcc1">
    <dgm:fillClrLst meth="repeat">
      <a:schemeClr val="lt1"/>
    </dgm:fillClrLst>
    <dgm:linClrLst meth="repeat">
      <a:srgbClr val="02C8FF"/>
    </dgm:linClrLst>
    <dgm:effectClrLst/>
    <dgm:txLinClrLst/>
    <dgm:txFillClrLst meth="repeat">
      <a:srgbClr val="07182D"/>
    </dgm:txFillClrLst>
    <dgm:txEffectClrLst/>
  </dgm:styleLbl>
  <dgm:styleLbl name="solidBgAcc1">
    <dgm:fillClrLst meth="repeat">
      <a:schemeClr val="lt1"/>
    </dgm:fillClrLst>
    <dgm:linClrLst meth="repeat">
      <a:srgbClr val="02C8FF"/>
    </dgm:linClrLst>
    <dgm:effectClrLst/>
    <dgm:txLinClrLst/>
    <dgm:txFillClrLst meth="repeat">
      <a:srgbClr val="07182D"/>
    </dgm:txFillClrLst>
    <dgm:txEffectClrLst/>
  </dgm:styleLbl>
  <dgm:styleLbl name="fgAccFollowNode1">
    <dgm:fillClrLst meth="repeat">
      <a:srgbClr val="02C8FF">
        <a:alpha val="90000"/>
        <a:tint val="40000"/>
      </a:srgbClr>
    </dgm:fillClrLst>
    <dgm:linClrLst meth="repeat">
      <a:srgbClr val="02C8FF">
        <a:alpha val="90000"/>
        <a:tint val="40000"/>
      </a:srgbClr>
    </dgm:linClrLst>
    <dgm:effectClrLst/>
    <dgm:txLinClrLst/>
    <dgm:txFillClrLst meth="repeat">
      <a:srgbClr val="07182D"/>
    </dgm:txFillClrLst>
    <dgm:txEffectClrLst/>
  </dgm:styleLbl>
  <dgm:styleLbl name="alignAccFollowNode1">
    <dgm:fillClrLst meth="repeat">
      <a:srgbClr val="02C8FF">
        <a:alpha val="90000"/>
        <a:tint val="40000"/>
      </a:srgbClr>
    </dgm:fillClrLst>
    <dgm:linClrLst meth="repeat">
      <a:srgbClr val="02C8FF">
        <a:alpha val="90000"/>
        <a:tint val="40000"/>
      </a:srgbClr>
    </dgm:linClrLst>
    <dgm:effectClrLst/>
    <dgm:txLinClrLst/>
    <dgm:txFillClrLst meth="repeat">
      <a:srgbClr val="07182D"/>
    </dgm:txFillClrLst>
    <dgm:txEffectClrLst/>
  </dgm:styleLbl>
  <dgm:styleLbl name="bgAccFollowNode1">
    <dgm:fillClrLst meth="repeat">
      <a:srgbClr val="02C8FF">
        <a:alpha val="90000"/>
        <a:tint val="40000"/>
      </a:srgbClr>
    </dgm:fillClrLst>
    <dgm:linClrLst meth="repeat">
      <a:srgbClr val="02C8FF">
        <a:alpha val="90000"/>
        <a:tint val="40000"/>
      </a:srgbClr>
    </dgm:linClrLst>
    <dgm:effectClrLst/>
    <dgm:txLinClrLst/>
    <dgm:txFillClrLst meth="repeat">
      <a:srgbClr val="07182D"/>
    </dgm:txFillClrLst>
    <dgm:txEffectClrLst/>
  </dgm:styleLbl>
  <dgm:styleLbl name="fgAcc0">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fgAcc2">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fgAcc3">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fgAcc4">
    <dgm:fillClrLst meth="repeat">
      <a:schemeClr val="lt1">
        <a:alpha val="90000"/>
      </a:schemeClr>
    </dgm:fillClrLst>
    <dgm:linClrLst meth="repeat">
      <a:srgbClr val="02C8FF"/>
    </dgm:linClrLst>
    <dgm:effectClrLst/>
    <dgm:txLinClrLst/>
    <dgm:txFillClrLst meth="repeat">
      <a:srgbClr val="07182D"/>
    </dgm:txFillClrLst>
    <dgm:txEffectClrLst/>
  </dgm:styleLbl>
  <dgm:styleLbl name="bgShp">
    <dgm:fillClrLst meth="repeat">
      <a:srgbClr val="02C8FF">
        <a:tint val="40000"/>
      </a:srgbClr>
    </dgm:fillClrLst>
    <dgm:linClrLst meth="repeat">
      <a:srgbClr val="02C8FF"/>
    </dgm:linClrLst>
    <dgm:effectClrLst/>
    <dgm:txLinClrLst/>
    <dgm:txFillClrLst meth="repeat">
      <a:srgbClr val="07182D"/>
    </dgm:txFillClrLst>
    <dgm:txEffectClrLst/>
  </dgm:styleLbl>
  <dgm:styleLbl name="dkBgShp">
    <dgm:fillClrLst meth="repeat">
      <a:srgbClr val="02C8FF">
        <a:shade val="80000"/>
      </a:srgbClr>
    </dgm:fillClrLst>
    <dgm:linClrLst meth="repeat">
      <a:srgbClr val="02C8FF"/>
    </dgm:linClrLst>
    <dgm:effectClrLst/>
    <dgm:txLinClrLst/>
    <dgm:txFillClrLst meth="repeat">
      <a:srgbClr val="07182D"/>
    </dgm:txFillClrLst>
    <dgm:txEffectClrLst/>
  </dgm:styleLbl>
  <dgm:styleLbl name="trBgShp">
    <dgm:fillClrLst meth="repeat">
      <a:srgbClr val="02C8FF">
        <a:tint val="50000"/>
        <a:alpha val="40000"/>
      </a:srgbClr>
    </dgm:fillClrLst>
    <dgm:linClrLst meth="repeat">
      <a:srgbClr val="02C8FF"/>
    </dgm:linClrLst>
    <dgm:effectClrLst/>
    <dgm:txLinClrLst/>
    <dgm:txFillClrLst meth="repeat">
      <a:srgbClr val="07182D"/>
    </dgm:txFillClrLst>
    <dgm:txEffectClrLst/>
  </dgm:styleLbl>
  <dgm:styleLbl name="fgShp">
    <dgm:fillClrLst meth="repeat">
      <a:srgbClr val="02C8FF">
        <a:tint val="60000"/>
      </a:srgbClr>
    </dgm:fillClrLst>
    <dgm:linClrLst meth="repeat">
      <a:schemeClr val="lt1"/>
    </dgm:linClrLst>
    <dgm:effectClrLst/>
    <dgm:txLinClrLst/>
    <dgm:txFillClrLst meth="repeat">
      <a:srgbClr val="07182D"/>
    </dgm:txFillClrLst>
    <dgm:txEffectClrLst/>
  </dgm:styleLbl>
  <dgm:styleLbl name="revTx">
    <dgm:fillClrLst meth="repeat">
      <a:schemeClr val="lt1">
        <a:alpha val="0"/>
      </a:schemeClr>
    </dgm:fillClrLst>
    <dgm:linClrLst meth="repeat">
      <a:srgbClr val="07182D">
        <a:alpha val="0"/>
      </a:srgbClr>
    </dgm:linClrLst>
    <dgm:effectClrLst/>
    <dgm:txLinClrLst/>
    <dgm:txFillClrLst meth="repeat">
      <a:srgbClr val="07182D"/>
    </dgm:txFillClrLst>
    <dgm:txEffectClrLst/>
  </dgm:styleLbl>
</dgm:colorsDef>
</file>

<file path=ppt/diagrams/data1.xml><?xml version="1.0" encoding="utf-8"?>
<dgm:dataModel xmlns:dgm="http://schemas.openxmlformats.org/drawingml/2006/diagram" xmlns:a="http://schemas.openxmlformats.org/drawingml/2006/main">
  <dgm:ptLst>
    <dgm:pt modelId="{FBFE66E2-5558-49FA-9847-9A97597B989D}" type="doc">
      <dgm:prSet loTypeId="urn:microsoft.com/office/officeart/2005/8/layout/gear1" loCatId="" qsTypeId="urn:microsoft.com/office/officeart/2005/8/quickstyle/simple1#1" qsCatId="simple" csTypeId="urn:microsoft.com/office/officeart/2005/8/colors/accent4_1#1" csCatId="accent4" phldr="1"/>
      <dgm:spPr/>
    </dgm:pt>
    <dgm:pt modelId="{08CEADFD-50AF-41F3-B0CB-D71595BE758B}">
      <dgm:prSet phldrT="[Text]" phldr="0" custT="1"/>
      <dgm:spPr/>
      <dgm:t>
        <a:bodyPr/>
        <a:lstStyle/>
        <a:p>
          <a:r>
            <a:rPr lang="en-US" sz="1600" dirty="0">
              <a:latin typeface="Aptos Display" panose="020F0302020204030204"/>
            </a:rPr>
            <a:t>Simulation</a:t>
          </a:r>
          <a:endParaRPr lang="en-US" sz="1600" dirty="0">
            <a:solidFill>
              <a:srgbClr val="07182D"/>
            </a:solidFill>
          </a:endParaRPr>
        </a:p>
      </dgm:t>
    </dgm:pt>
    <dgm:pt modelId="{AEE8D8D5-491C-4C60-8C8A-27D082185A6C}" type="parTrans" cxnId="{9AAC2514-CB15-4CEE-B4F3-D5E4BF037F2F}">
      <dgm:prSet/>
      <dgm:spPr/>
      <dgm:t>
        <a:bodyPr/>
        <a:lstStyle/>
        <a:p>
          <a:endParaRPr lang="en-US">
            <a:solidFill>
              <a:srgbClr val="07182D"/>
            </a:solidFill>
          </a:endParaRPr>
        </a:p>
      </dgm:t>
    </dgm:pt>
    <dgm:pt modelId="{0F8D1EF3-2613-4A21-99AF-7BC28A3E974D}" type="sibTrans" cxnId="{9AAC2514-CB15-4CEE-B4F3-D5E4BF037F2F}">
      <dgm:prSet/>
      <dgm:spPr/>
      <dgm:t>
        <a:bodyPr/>
        <a:lstStyle/>
        <a:p>
          <a:endParaRPr lang="en-US">
            <a:solidFill>
              <a:srgbClr val="07182D"/>
            </a:solidFill>
          </a:endParaRPr>
        </a:p>
      </dgm:t>
    </dgm:pt>
    <dgm:pt modelId="{4E996D67-2331-4369-A2DC-7D9629CB86FB}">
      <dgm:prSet phldrT="[Text]" phldr="0" custT="1"/>
      <dgm:spPr/>
      <dgm:t>
        <a:bodyPr/>
        <a:lstStyle/>
        <a:p>
          <a:r>
            <a:rPr lang="en-US" sz="1600">
              <a:latin typeface="Aptos Display" panose="020F0302020204030204"/>
            </a:rPr>
            <a:t>RAG</a:t>
          </a:r>
          <a:endParaRPr lang="en-US" sz="1600">
            <a:solidFill>
              <a:srgbClr val="07182D"/>
            </a:solidFill>
          </a:endParaRPr>
        </a:p>
      </dgm:t>
    </dgm:pt>
    <dgm:pt modelId="{D0DB6D08-26DA-43EE-BA09-E0CD66EE0A55}" type="parTrans" cxnId="{4B8643AD-323D-483C-B8D2-89F7894B4774}">
      <dgm:prSet/>
      <dgm:spPr/>
      <dgm:t>
        <a:bodyPr/>
        <a:lstStyle/>
        <a:p>
          <a:endParaRPr lang="en-US">
            <a:solidFill>
              <a:srgbClr val="07182D"/>
            </a:solidFill>
          </a:endParaRPr>
        </a:p>
      </dgm:t>
    </dgm:pt>
    <dgm:pt modelId="{B65930AD-9E20-4323-823F-09EB27B16425}" type="sibTrans" cxnId="{4B8643AD-323D-483C-B8D2-89F7894B4774}">
      <dgm:prSet/>
      <dgm:spPr/>
      <dgm:t>
        <a:bodyPr/>
        <a:lstStyle/>
        <a:p>
          <a:endParaRPr lang="en-US">
            <a:solidFill>
              <a:srgbClr val="07182D"/>
            </a:solidFill>
          </a:endParaRPr>
        </a:p>
      </dgm:t>
    </dgm:pt>
    <dgm:pt modelId="{9E42AEFA-0D32-41A0-8D3C-260F838D5C65}">
      <dgm:prSet phldrT="[Text]" phldr="0" custT="1"/>
      <dgm:spPr/>
      <dgm:t>
        <a:bodyPr/>
        <a:lstStyle/>
        <a:p>
          <a:r>
            <a:rPr lang="en-US" sz="1600" dirty="0">
              <a:latin typeface="Aptos Display" panose="020F0302020204030204"/>
            </a:rPr>
            <a:t>Agentic Reasoning</a:t>
          </a:r>
          <a:endParaRPr lang="en-US" sz="1600" dirty="0">
            <a:solidFill>
              <a:srgbClr val="07182D"/>
            </a:solidFill>
          </a:endParaRPr>
        </a:p>
      </dgm:t>
    </dgm:pt>
    <dgm:pt modelId="{65150B14-692D-4F51-80F8-B5B3E4920BCE}" type="parTrans" cxnId="{6874BE44-92AB-46A2-B094-7004ABFE3859}">
      <dgm:prSet/>
      <dgm:spPr/>
      <dgm:t>
        <a:bodyPr/>
        <a:lstStyle/>
        <a:p>
          <a:endParaRPr lang="en-US">
            <a:solidFill>
              <a:srgbClr val="07182D"/>
            </a:solidFill>
          </a:endParaRPr>
        </a:p>
      </dgm:t>
    </dgm:pt>
    <dgm:pt modelId="{B656C315-413F-4E6C-BED9-EA9ED68A1238}" type="sibTrans" cxnId="{6874BE44-92AB-46A2-B094-7004ABFE3859}">
      <dgm:prSet/>
      <dgm:spPr/>
      <dgm:t>
        <a:bodyPr/>
        <a:lstStyle/>
        <a:p>
          <a:endParaRPr lang="en-US">
            <a:solidFill>
              <a:srgbClr val="07182D"/>
            </a:solidFill>
          </a:endParaRPr>
        </a:p>
      </dgm:t>
    </dgm:pt>
    <dgm:pt modelId="{4550431E-BE95-6E47-A9BE-B7A9F35B9D89}" type="pres">
      <dgm:prSet presAssocID="{FBFE66E2-5558-49FA-9847-9A97597B989D}" presName="composite" presStyleCnt="0">
        <dgm:presLayoutVars>
          <dgm:chMax val="3"/>
          <dgm:animLvl val="lvl"/>
          <dgm:resizeHandles val="exact"/>
        </dgm:presLayoutVars>
      </dgm:prSet>
      <dgm:spPr/>
    </dgm:pt>
    <dgm:pt modelId="{44F35F21-0E7D-7548-8052-4EB131825475}" type="pres">
      <dgm:prSet presAssocID="{08CEADFD-50AF-41F3-B0CB-D71595BE758B}" presName="gear1" presStyleLbl="node1" presStyleIdx="0" presStyleCnt="3">
        <dgm:presLayoutVars>
          <dgm:chMax val="1"/>
          <dgm:bulletEnabled val="1"/>
        </dgm:presLayoutVars>
      </dgm:prSet>
      <dgm:spPr/>
    </dgm:pt>
    <dgm:pt modelId="{2A8DCDD0-B67F-354D-BA05-C6663CFCC8FB}" type="pres">
      <dgm:prSet presAssocID="{08CEADFD-50AF-41F3-B0CB-D71595BE758B}" presName="gear1srcNode" presStyleLbl="node1" presStyleIdx="0" presStyleCnt="3"/>
      <dgm:spPr/>
    </dgm:pt>
    <dgm:pt modelId="{3BF09A57-8F12-0243-BDE2-3FA0C84A6808}" type="pres">
      <dgm:prSet presAssocID="{08CEADFD-50AF-41F3-B0CB-D71595BE758B}" presName="gear1dstNode" presStyleLbl="node1" presStyleIdx="0" presStyleCnt="3"/>
      <dgm:spPr/>
    </dgm:pt>
    <dgm:pt modelId="{D1CF9AA4-CD08-724A-8715-09706DA938DA}" type="pres">
      <dgm:prSet presAssocID="{4E996D67-2331-4369-A2DC-7D9629CB86FB}" presName="gear2" presStyleLbl="node1" presStyleIdx="1" presStyleCnt="3">
        <dgm:presLayoutVars>
          <dgm:chMax val="1"/>
          <dgm:bulletEnabled val="1"/>
        </dgm:presLayoutVars>
      </dgm:prSet>
      <dgm:spPr/>
    </dgm:pt>
    <dgm:pt modelId="{A388F57D-5BC1-1C44-A574-D7E52EF1BF8D}" type="pres">
      <dgm:prSet presAssocID="{4E996D67-2331-4369-A2DC-7D9629CB86FB}" presName="gear2srcNode" presStyleLbl="node1" presStyleIdx="1" presStyleCnt="3"/>
      <dgm:spPr/>
    </dgm:pt>
    <dgm:pt modelId="{0B03E73B-E040-214E-AA9D-ADA5D2F79706}" type="pres">
      <dgm:prSet presAssocID="{4E996D67-2331-4369-A2DC-7D9629CB86FB}" presName="gear2dstNode" presStyleLbl="node1" presStyleIdx="1" presStyleCnt="3"/>
      <dgm:spPr/>
    </dgm:pt>
    <dgm:pt modelId="{34FAA1A2-B9A1-9A4A-B000-7D89A11A94C8}" type="pres">
      <dgm:prSet presAssocID="{9E42AEFA-0D32-41A0-8D3C-260F838D5C65}" presName="gear3" presStyleLbl="node1" presStyleIdx="2" presStyleCnt="3"/>
      <dgm:spPr/>
    </dgm:pt>
    <dgm:pt modelId="{976D17B6-20CA-E446-B81C-26E7781605DA}" type="pres">
      <dgm:prSet presAssocID="{9E42AEFA-0D32-41A0-8D3C-260F838D5C65}" presName="gear3tx" presStyleLbl="node1" presStyleIdx="2" presStyleCnt="3">
        <dgm:presLayoutVars>
          <dgm:chMax val="1"/>
          <dgm:bulletEnabled val="1"/>
        </dgm:presLayoutVars>
      </dgm:prSet>
      <dgm:spPr/>
    </dgm:pt>
    <dgm:pt modelId="{65877B7C-B9F2-5940-A33E-8ADF6D86B25C}" type="pres">
      <dgm:prSet presAssocID="{9E42AEFA-0D32-41A0-8D3C-260F838D5C65}" presName="gear3srcNode" presStyleLbl="node1" presStyleIdx="2" presStyleCnt="3"/>
      <dgm:spPr/>
    </dgm:pt>
    <dgm:pt modelId="{EFB0E830-E793-DB45-85E8-44C368BA74F1}" type="pres">
      <dgm:prSet presAssocID="{9E42AEFA-0D32-41A0-8D3C-260F838D5C65}" presName="gear3dstNode" presStyleLbl="node1" presStyleIdx="2" presStyleCnt="3"/>
      <dgm:spPr/>
    </dgm:pt>
    <dgm:pt modelId="{DA7A7C65-2B9D-D44E-9C85-386E451E2E51}" type="pres">
      <dgm:prSet presAssocID="{0F8D1EF3-2613-4A21-99AF-7BC28A3E974D}" presName="connector1" presStyleLbl="sibTrans2D1" presStyleIdx="0" presStyleCnt="3"/>
      <dgm:spPr/>
    </dgm:pt>
    <dgm:pt modelId="{05517C49-2757-774F-8119-B1055EC3CECD}" type="pres">
      <dgm:prSet presAssocID="{B65930AD-9E20-4323-823F-09EB27B16425}" presName="connector2" presStyleLbl="sibTrans2D1" presStyleIdx="1" presStyleCnt="3"/>
      <dgm:spPr/>
    </dgm:pt>
    <dgm:pt modelId="{8CF765E8-259C-D040-A3B2-DB386C5ABBAD}" type="pres">
      <dgm:prSet presAssocID="{B656C315-413F-4E6C-BED9-EA9ED68A1238}" presName="connector3" presStyleLbl="sibTrans2D1" presStyleIdx="2" presStyleCnt="3"/>
      <dgm:spPr/>
    </dgm:pt>
  </dgm:ptLst>
  <dgm:cxnLst>
    <dgm:cxn modelId="{DAA66505-FF88-684A-B510-042256AD4C4A}" type="presOf" srcId="{9E42AEFA-0D32-41A0-8D3C-260F838D5C65}" destId="{976D17B6-20CA-E446-B81C-26E7781605DA}" srcOrd="1" destOrd="0" presId="urn:microsoft.com/office/officeart/2005/8/layout/gear1"/>
    <dgm:cxn modelId="{9AAC2514-CB15-4CEE-B4F3-D5E4BF037F2F}" srcId="{FBFE66E2-5558-49FA-9847-9A97597B989D}" destId="{08CEADFD-50AF-41F3-B0CB-D71595BE758B}" srcOrd="0" destOrd="0" parTransId="{AEE8D8D5-491C-4C60-8C8A-27D082185A6C}" sibTransId="{0F8D1EF3-2613-4A21-99AF-7BC28A3E974D}"/>
    <dgm:cxn modelId="{FEAB791D-DB3E-9A4D-9CC9-C21CAAD532C9}" type="presOf" srcId="{0F8D1EF3-2613-4A21-99AF-7BC28A3E974D}" destId="{DA7A7C65-2B9D-D44E-9C85-386E451E2E51}" srcOrd="0" destOrd="0" presId="urn:microsoft.com/office/officeart/2005/8/layout/gear1"/>
    <dgm:cxn modelId="{1EB95220-1B6C-194A-B40A-5AB399D46514}" type="presOf" srcId="{B65930AD-9E20-4323-823F-09EB27B16425}" destId="{05517C49-2757-774F-8119-B1055EC3CECD}" srcOrd="0" destOrd="0" presId="urn:microsoft.com/office/officeart/2005/8/layout/gear1"/>
    <dgm:cxn modelId="{B50A3722-DA82-DA44-9EE4-6C66E18549C2}" type="presOf" srcId="{4E996D67-2331-4369-A2DC-7D9629CB86FB}" destId="{0B03E73B-E040-214E-AA9D-ADA5D2F79706}" srcOrd="2" destOrd="0" presId="urn:microsoft.com/office/officeart/2005/8/layout/gear1"/>
    <dgm:cxn modelId="{66A3162D-9028-8946-B833-08A62FFD29D8}" type="presOf" srcId="{4E996D67-2331-4369-A2DC-7D9629CB86FB}" destId="{A388F57D-5BC1-1C44-A574-D7E52EF1BF8D}" srcOrd="1" destOrd="0" presId="urn:microsoft.com/office/officeart/2005/8/layout/gear1"/>
    <dgm:cxn modelId="{6874BE44-92AB-46A2-B094-7004ABFE3859}" srcId="{FBFE66E2-5558-49FA-9847-9A97597B989D}" destId="{9E42AEFA-0D32-41A0-8D3C-260F838D5C65}" srcOrd="2" destOrd="0" parTransId="{65150B14-692D-4F51-80F8-B5B3E4920BCE}" sibTransId="{B656C315-413F-4E6C-BED9-EA9ED68A1238}"/>
    <dgm:cxn modelId="{305B2271-DE1E-DA4E-81AF-1D656A789189}" type="presOf" srcId="{9E42AEFA-0D32-41A0-8D3C-260F838D5C65}" destId="{65877B7C-B9F2-5940-A33E-8ADF6D86B25C}" srcOrd="2" destOrd="0" presId="urn:microsoft.com/office/officeart/2005/8/layout/gear1"/>
    <dgm:cxn modelId="{822A4955-31AC-CF4B-A290-FE45AE171315}" type="presOf" srcId="{08CEADFD-50AF-41F3-B0CB-D71595BE758B}" destId="{2A8DCDD0-B67F-354D-BA05-C6663CFCC8FB}" srcOrd="1" destOrd="0" presId="urn:microsoft.com/office/officeart/2005/8/layout/gear1"/>
    <dgm:cxn modelId="{0F14807F-CE6C-6A4D-9042-1C9E5D03759A}" type="presOf" srcId="{9E42AEFA-0D32-41A0-8D3C-260F838D5C65}" destId="{EFB0E830-E793-DB45-85E8-44C368BA74F1}" srcOrd="3" destOrd="0" presId="urn:microsoft.com/office/officeart/2005/8/layout/gear1"/>
    <dgm:cxn modelId="{92833AA4-571D-2E46-BFC3-77B83A599751}" type="presOf" srcId="{FBFE66E2-5558-49FA-9847-9A97597B989D}" destId="{4550431E-BE95-6E47-A9BE-B7A9F35B9D89}" srcOrd="0" destOrd="0" presId="urn:microsoft.com/office/officeart/2005/8/layout/gear1"/>
    <dgm:cxn modelId="{3A6643A6-BC75-BF46-8FFA-2AB409D6844D}" type="presOf" srcId="{4E996D67-2331-4369-A2DC-7D9629CB86FB}" destId="{D1CF9AA4-CD08-724A-8715-09706DA938DA}" srcOrd="0" destOrd="0" presId="urn:microsoft.com/office/officeart/2005/8/layout/gear1"/>
    <dgm:cxn modelId="{73DAB9AA-263D-BF49-90EF-2D91EC10026A}" type="presOf" srcId="{B656C315-413F-4E6C-BED9-EA9ED68A1238}" destId="{8CF765E8-259C-D040-A3B2-DB386C5ABBAD}" srcOrd="0" destOrd="0" presId="urn:microsoft.com/office/officeart/2005/8/layout/gear1"/>
    <dgm:cxn modelId="{4B8643AD-323D-483C-B8D2-89F7894B4774}" srcId="{FBFE66E2-5558-49FA-9847-9A97597B989D}" destId="{4E996D67-2331-4369-A2DC-7D9629CB86FB}" srcOrd="1" destOrd="0" parTransId="{D0DB6D08-26DA-43EE-BA09-E0CD66EE0A55}" sibTransId="{B65930AD-9E20-4323-823F-09EB27B16425}"/>
    <dgm:cxn modelId="{16BEE6C2-56A9-7145-9BA7-2C39BA31DC65}" type="presOf" srcId="{08CEADFD-50AF-41F3-B0CB-D71595BE758B}" destId="{3BF09A57-8F12-0243-BDE2-3FA0C84A6808}" srcOrd="2" destOrd="0" presId="urn:microsoft.com/office/officeart/2005/8/layout/gear1"/>
    <dgm:cxn modelId="{7FF100C7-C587-F746-AB67-F4B824EB4778}" type="presOf" srcId="{9E42AEFA-0D32-41A0-8D3C-260F838D5C65}" destId="{34FAA1A2-B9A1-9A4A-B000-7D89A11A94C8}" srcOrd="0" destOrd="0" presId="urn:microsoft.com/office/officeart/2005/8/layout/gear1"/>
    <dgm:cxn modelId="{BFD933EC-E707-E84D-BE0F-E73937CF4420}" type="presOf" srcId="{08CEADFD-50AF-41F3-B0CB-D71595BE758B}" destId="{44F35F21-0E7D-7548-8052-4EB131825475}" srcOrd="0" destOrd="0" presId="urn:microsoft.com/office/officeart/2005/8/layout/gear1"/>
    <dgm:cxn modelId="{D7DDCFA8-4E1E-4C4A-B571-605F8716D8F9}" type="presParOf" srcId="{4550431E-BE95-6E47-A9BE-B7A9F35B9D89}" destId="{44F35F21-0E7D-7548-8052-4EB131825475}" srcOrd="0" destOrd="0" presId="urn:microsoft.com/office/officeart/2005/8/layout/gear1"/>
    <dgm:cxn modelId="{75EC0078-F3AC-E845-9E83-F89DBFEF59F2}" type="presParOf" srcId="{4550431E-BE95-6E47-A9BE-B7A9F35B9D89}" destId="{2A8DCDD0-B67F-354D-BA05-C6663CFCC8FB}" srcOrd="1" destOrd="0" presId="urn:microsoft.com/office/officeart/2005/8/layout/gear1"/>
    <dgm:cxn modelId="{7476F99C-E97A-514F-9503-ABEA7E0EBF31}" type="presParOf" srcId="{4550431E-BE95-6E47-A9BE-B7A9F35B9D89}" destId="{3BF09A57-8F12-0243-BDE2-3FA0C84A6808}" srcOrd="2" destOrd="0" presId="urn:microsoft.com/office/officeart/2005/8/layout/gear1"/>
    <dgm:cxn modelId="{1B49000B-7DFE-0C45-956B-308B814CBB71}" type="presParOf" srcId="{4550431E-BE95-6E47-A9BE-B7A9F35B9D89}" destId="{D1CF9AA4-CD08-724A-8715-09706DA938DA}" srcOrd="3" destOrd="0" presId="urn:microsoft.com/office/officeart/2005/8/layout/gear1"/>
    <dgm:cxn modelId="{FDE654A1-1879-8C41-A281-39C56AF6081C}" type="presParOf" srcId="{4550431E-BE95-6E47-A9BE-B7A9F35B9D89}" destId="{A388F57D-5BC1-1C44-A574-D7E52EF1BF8D}" srcOrd="4" destOrd="0" presId="urn:microsoft.com/office/officeart/2005/8/layout/gear1"/>
    <dgm:cxn modelId="{F7CED122-3EC3-2941-BC8A-5D2A7A0B4D9D}" type="presParOf" srcId="{4550431E-BE95-6E47-A9BE-B7A9F35B9D89}" destId="{0B03E73B-E040-214E-AA9D-ADA5D2F79706}" srcOrd="5" destOrd="0" presId="urn:microsoft.com/office/officeart/2005/8/layout/gear1"/>
    <dgm:cxn modelId="{A95ADC39-3D18-7B4D-BDD7-27FB43C70412}" type="presParOf" srcId="{4550431E-BE95-6E47-A9BE-B7A9F35B9D89}" destId="{34FAA1A2-B9A1-9A4A-B000-7D89A11A94C8}" srcOrd="6" destOrd="0" presId="urn:microsoft.com/office/officeart/2005/8/layout/gear1"/>
    <dgm:cxn modelId="{A49DAAC3-12E5-DF4B-BCED-B6B327916D22}" type="presParOf" srcId="{4550431E-BE95-6E47-A9BE-B7A9F35B9D89}" destId="{976D17B6-20CA-E446-B81C-26E7781605DA}" srcOrd="7" destOrd="0" presId="urn:microsoft.com/office/officeart/2005/8/layout/gear1"/>
    <dgm:cxn modelId="{83662D39-61DB-864D-A29C-B3A1AE540CC1}" type="presParOf" srcId="{4550431E-BE95-6E47-A9BE-B7A9F35B9D89}" destId="{65877B7C-B9F2-5940-A33E-8ADF6D86B25C}" srcOrd="8" destOrd="0" presId="urn:microsoft.com/office/officeart/2005/8/layout/gear1"/>
    <dgm:cxn modelId="{2501FD55-2D47-6446-9D8E-A57F8363BA57}" type="presParOf" srcId="{4550431E-BE95-6E47-A9BE-B7A9F35B9D89}" destId="{EFB0E830-E793-DB45-85E8-44C368BA74F1}" srcOrd="9" destOrd="0" presId="urn:microsoft.com/office/officeart/2005/8/layout/gear1"/>
    <dgm:cxn modelId="{7263A424-3881-8446-A57F-EE7270C8E397}" type="presParOf" srcId="{4550431E-BE95-6E47-A9BE-B7A9F35B9D89}" destId="{DA7A7C65-2B9D-D44E-9C85-386E451E2E51}" srcOrd="10" destOrd="0" presId="urn:microsoft.com/office/officeart/2005/8/layout/gear1"/>
    <dgm:cxn modelId="{784E14DF-4596-514C-A996-6B53604A0EE4}" type="presParOf" srcId="{4550431E-BE95-6E47-A9BE-B7A9F35B9D89}" destId="{05517C49-2757-774F-8119-B1055EC3CECD}" srcOrd="11" destOrd="0" presId="urn:microsoft.com/office/officeart/2005/8/layout/gear1"/>
    <dgm:cxn modelId="{FF6CE8DA-6D41-F74A-ABED-AF49321B5E4D}" type="presParOf" srcId="{4550431E-BE95-6E47-A9BE-B7A9F35B9D89}" destId="{8CF765E8-259C-D040-A3B2-DB386C5ABBAD}" srcOrd="12" destOrd="0" presId="urn:microsoft.com/office/officeart/2005/8/layout/gear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C129171-2032-7C43-813B-7F13B215ABEF}" type="doc">
      <dgm:prSet loTypeId="urn:microsoft.com/office/officeart/2005/8/layout/funnel1" loCatId="" qsTypeId="urn:microsoft.com/office/officeart/2005/8/quickstyle/simple1#2" qsCatId="simple" csTypeId="urn:microsoft.com/office/officeart/2005/8/colors/accent4_2#1" csCatId="accent4" phldr="1"/>
      <dgm:spPr/>
      <dgm:t>
        <a:bodyPr/>
        <a:lstStyle/>
        <a:p>
          <a:endParaRPr lang="en-US">
            <a:solidFill>
              <a:srgbClr val="07182D"/>
            </a:solidFill>
          </a:endParaRPr>
        </a:p>
      </dgm:t>
    </dgm:pt>
    <dgm:pt modelId="{A8B2309F-EFC0-2344-BCB2-6486AF1FB8E1}">
      <dgm:prSet phldrT="[Text]" custT="1"/>
      <dgm:spPr/>
      <dgm:t>
        <a:bodyPr/>
        <a:lstStyle/>
        <a:p>
          <a:r>
            <a:rPr lang="en-US" sz="1600" dirty="0">
              <a:solidFill>
                <a:srgbClr val="07182D"/>
              </a:solidFill>
            </a:rPr>
            <a:t>Sepsis</a:t>
          </a:r>
        </a:p>
      </dgm:t>
    </dgm:pt>
    <dgm:pt modelId="{A5BBBBD9-3963-BF4F-AEEC-BD4DDD6D391E}" type="parTrans" cxnId="{ACBC13E2-E575-194C-AC12-6A90EE073649}">
      <dgm:prSet/>
      <dgm:spPr/>
      <dgm:t>
        <a:bodyPr/>
        <a:lstStyle/>
        <a:p>
          <a:endParaRPr lang="en-US">
            <a:solidFill>
              <a:srgbClr val="07182D"/>
            </a:solidFill>
          </a:endParaRPr>
        </a:p>
      </dgm:t>
    </dgm:pt>
    <dgm:pt modelId="{19F6261D-8C53-3046-B978-865C180FC3D6}" type="sibTrans" cxnId="{ACBC13E2-E575-194C-AC12-6A90EE073649}">
      <dgm:prSet/>
      <dgm:spPr/>
      <dgm:t>
        <a:bodyPr/>
        <a:lstStyle/>
        <a:p>
          <a:endParaRPr lang="en-US">
            <a:solidFill>
              <a:srgbClr val="07182D"/>
            </a:solidFill>
          </a:endParaRPr>
        </a:p>
      </dgm:t>
    </dgm:pt>
    <dgm:pt modelId="{C00A91A1-ECE7-0C4B-83BE-6C0C69459664}">
      <dgm:prSet phldrT="[Text]" custT="1"/>
      <dgm:spPr/>
      <dgm:t>
        <a:bodyPr/>
        <a:lstStyle/>
        <a:p>
          <a:r>
            <a:rPr lang="en-US" sz="1600" dirty="0">
              <a:solidFill>
                <a:srgbClr val="07182D"/>
              </a:solidFill>
            </a:rPr>
            <a:t>Arrhythmia</a:t>
          </a:r>
        </a:p>
      </dgm:t>
    </dgm:pt>
    <dgm:pt modelId="{A3240938-B31B-6A4C-9EB6-CF6B7496FDCF}" type="parTrans" cxnId="{CBC412C1-368C-404A-94A1-AB4ECFE41B93}">
      <dgm:prSet/>
      <dgm:spPr/>
      <dgm:t>
        <a:bodyPr/>
        <a:lstStyle/>
        <a:p>
          <a:endParaRPr lang="en-US">
            <a:solidFill>
              <a:srgbClr val="07182D"/>
            </a:solidFill>
          </a:endParaRPr>
        </a:p>
      </dgm:t>
    </dgm:pt>
    <dgm:pt modelId="{88AEC68A-D02A-2C4C-8014-FA57BD5AAE90}" type="sibTrans" cxnId="{CBC412C1-368C-404A-94A1-AB4ECFE41B93}">
      <dgm:prSet/>
      <dgm:spPr/>
      <dgm:t>
        <a:bodyPr/>
        <a:lstStyle/>
        <a:p>
          <a:endParaRPr lang="en-US">
            <a:solidFill>
              <a:srgbClr val="07182D"/>
            </a:solidFill>
          </a:endParaRPr>
        </a:p>
      </dgm:t>
    </dgm:pt>
    <dgm:pt modelId="{E3C00171-8355-604B-A403-C20ABB1B530A}">
      <dgm:prSet phldrT="[Text]" custT="1"/>
      <dgm:spPr/>
      <dgm:t>
        <a:bodyPr/>
        <a:lstStyle/>
        <a:p>
          <a:r>
            <a:rPr lang="en-US" sz="1600" dirty="0">
              <a:solidFill>
                <a:srgbClr val="07182D"/>
              </a:solidFill>
            </a:rPr>
            <a:t>Stable</a:t>
          </a:r>
        </a:p>
      </dgm:t>
    </dgm:pt>
    <dgm:pt modelId="{C6CFF304-8799-B74D-99BF-3BF9621C2BB2}" type="parTrans" cxnId="{5CBA4E6F-491D-7249-BC63-2130A5FCA921}">
      <dgm:prSet/>
      <dgm:spPr/>
      <dgm:t>
        <a:bodyPr/>
        <a:lstStyle/>
        <a:p>
          <a:endParaRPr lang="en-US">
            <a:solidFill>
              <a:srgbClr val="07182D"/>
            </a:solidFill>
          </a:endParaRPr>
        </a:p>
      </dgm:t>
    </dgm:pt>
    <dgm:pt modelId="{D7CC0028-08D6-E64A-B1BA-75328E8D9995}" type="sibTrans" cxnId="{5CBA4E6F-491D-7249-BC63-2130A5FCA921}">
      <dgm:prSet/>
      <dgm:spPr/>
      <dgm:t>
        <a:bodyPr/>
        <a:lstStyle/>
        <a:p>
          <a:endParaRPr lang="en-US">
            <a:solidFill>
              <a:srgbClr val="07182D"/>
            </a:solidFill>
          </a:endParaRPr>
        </a:p>
      </dgm:t>
    </dgm:pt>
    <dgm:pt modelId="{7BDA42A9-C081-A04E-9904-51D13F1974E3}">
      <dgm:prSet phldrT="[Text]" custT="1"/>
      <dgm:spPr/>
      <dgm:t>
        <a:bodyPr/>
        <a:lstStyle/>
        <a:p>
          <a:r>
            <a:rPr lang="en-US" sz="1600" dirty="0">
              <a:solidFill>
                <a:srgbClr val="07182D"/>
              </a:solidFill>
            </a:rPr>
            <a:t>Respiratory Failure</a:t>
          </a:r>
        </a:p>
      </dgm:t>
    </dgm:pt>
    <dgm:pt modelId="{3EE38F26-306F-9743-9AEB-1976F167C177}" type="sibTrans" cxnId="{8F2F1FEB-43C1-9E45-B01A-D50055DBA82C}">
      <dgm:prSet/>
      <dgm:spPr/>
      <dgm:t>
        <a:bodyPr/>
        <a:lstStyle/>
        <a:p>
          <a:endParaRPr lang="en-US">
            <a:solidFill>
              <a:srgbClr val="07182D"/>
            </a:solidFill>
          </a:endParaRPr>
        </a:p>
      </dgm:t>
    </dgm:pt>
    <dgm:pt modelId="{3614461F-4835-904D-BEB2-94EBD5BA308C}" type="parTrans" cxnId="{8F2F1FEB-43C1-9E45-B01A-D50055DBA82C}">
      <dgm:prSet/>
      <dgm:spPr/>
      <dgm:t>
        <a:bodyPr/>
        <a:lstStyle/>
        <a:p>
          <a:endParaRPr lang="en-US">
            <a:solidFill>
              <a:srgbClr val="07182D"/>
            </a:solidFill>
          </a:endParaRPr>
        </a:p>
      </dgm:t>
    </dgm:pt>
    <dgm:pt modelId="{104539F7-60B6-FE43-A0B8-32D3AE2A2B84}" type="pres">
      <dgm:prSet presAssocID="{6C129171-2032-7C43-813B-7F13B215ABEF}" presName="Name0" presStyleCnt="0">
        <dgm:presLayoutVars>
          <dgm:chMax val="4"/>
          <dgm:resizeHandles val="exact"/>
        </dgm:presLayoutVars>
      </dgm:prSet>
      <dgm:spPr/>
    </dgm:pt>
    <dgm:pt modelId="{71A35433-F236-5D42-95A0-77AA1529CCC8}" type="pres">
      <dgm:prSet presAssocID="{6C129171-2032-7C43-813B-7F13B215ABEF}" presName="ellipse" presStyleLbl="trBgShp" presStyleIdx="0" presStyleCnt="1"/>
      <dgm:spPr/>
    </dgm:pt>
    <dgm:pt modelId="{F4CB29A7-6086-FE49-958C-EEDE056D947A}" type="pres">
      <dgm:prSet presAssocID="{6C129171-2032-7C43-813B-7F13B215ABEF}" presName="arrow1" presStyleLbl="fgShp" presStyleIdx="0" presStyleCnt="1"/>
      <dgm:spPr/>
    </dgm:pt>
    <dgm:pt modelId="{B491EC19-C64B-D64D-A18C-A74C6BA90E57}" type="pres">
      <dgm:prSet presAssocID="{6C129171-2032-7C43-813B-7F13B215ABEF}" presName="rectangle" presStyleLbl="revTx" presStyleIdx="0" presStyleCnt="1">
        <dgm:presLayoutVars>
          <dgm:bulletEnabled val="1"/>
        </dgm:presLayoutVars>
      </dgm:prSet>
      <dgm:spPr/>
    </dgm:pt>
    <dgm:pt modelId="{8F9EEA28-49A8-964E-B41C-B48450397456}" type="pres">
      <dgm:prSet presAssocID="{C00A91A1-ECE7-0C4B-83BE-6C0C69459664}" presName="item1" presStyleLbl="node1" presStyleIdx="0" presStyleCnt="3">
        <dgm:presLayoutVars>
          <dgm:bulletEnabled val="1"/>
        </dgm:presLayoutVars>
      </dgm:prSet>
      <dgm:spPr/>
    </dgm:pt>
    <dgm:pt modelId="{52AAD71B-C7EE-5A47-810B-A17182F69DB0}" type="pres">
      <dgm:prSet presAssocID="{7BDA42A9-C081-A04E-9904-51D13F1974E3}" presName="item2" presStyleLbl="node1" presStyleIdx="1" presStyleCnt="3">
        <dgm:presLayoutVars>
          <dgm:bulletEnabled val="1"/>
        </dgm:presLayoutVars>
      </dgm:prSet>
      <dgm:spPr/>
    </dgm:pt>
    <dgm:pt modelId="{297FF51A-ADB0-F843-AF04-2834A7A8412A}" type="pres">
      <dgm:prSet presAssocID="{E3C00171-8355-604B-A403-C20ABB1B530A}" presName="item3" presStyleLbl="node1" presStyleIdx="2" presStyleCnt="3">
        <dgm:presLayoutVars>
          <dgm:bulletEnabled val="1"/>
        </dgm:presLayoutVars>
      </dgm:prSet>
      <dgm:spPr/>
    </dgm:pt>
    <dgm:pt modelId="{AE530448-655F-6C40-8BB9-5358830509AD}" type="pres">
      <dgm:prSet presAssocID="{6C129171-2032-7C43-813B-7F13B215ABEF}" presName="funnel" presStyleLbl="trAlignAcc1" presStyleIdx="0" presStyleCnt="1"/>
      <dgm:spPr/>
    </dgm:pt>
  </dgm:ptLst>
  <dgm:cxnLst>
    <dgm:cxn modelId="{D7EA9614-0698-2946-8840-6687CE841701}" type="presOf" srcId="{7BDA42A9-C081-A04E-9904-51D13F1974E3}" destId="{8F9EEA28-49A8-964E-B41C-B48450397456}" srcOrd="0" destOrd="0" presId="urn:microsoft.com/office/officeart/2005/8/layout/funnel1"/>
    <dgm:cxn modelId="{1B1C5B35-1BD7-554A-91B9-38D1ADFE3F65}" type="presOf" srcId="{C00A91A1-ECE7-0C4B-83BE-6C0C69459664}" destId="{52AAD71B-C7EE-5A47-810B-A17182F69DB0}" srcOrd="0" destOrd="0" presId="urn:microsoft.com/office/officeart/2005/8/layout/funnel1"/>
    <dgm:cxn modelId="{5CBA4E6F-491D-7249-BC63-2130A5FCA921}" srcId="{6C129171-2032-7C43-813B-7F13B215ABEF}" destId="{E3C00171-8355-604B-A403-C20ABB1B530A}" srcOrd="3" destOrd="0" parTransId="{C6CFF304-8799-B74D-99BF-3BF9621C2BB2}" sibTransId="{D7CC0028-08D6-E64A-B1BA-75328E8D9995}"/>
    <dgm:cxn modelId="{7E555E77-CCFF-A54C-8DC1-DB097068AD6A}" type="presOf" srcId="{A8B2309F-EFC0-2344-BCB2-6486AF1FB8E1}" destId="{297FF51A-ADB0-F843-AF04-2834A7A8412A}" srcOrd="0" destOrd="0" presId="urn:microsoft.com/office/officeart/2005/8/layout/funnel1"/>
    <dgm:cxn modelId="{FB11B099-78DF-D54B-860F-6F473E82B08F}" type="presOf" srcId="{E3C00171-8355-604B-A403-C20ABB1B530A}" destId="{B491EC19-C64B-D64D-A18C-A74C6BA90E57}" srcOrd="0" destOrd="0" presId="urn:microsoft.com/office/officeart/2005/8/layout/funnel1"/>
    <dgm:cxn modelId="{CBC412C1-368C-404A-94A1-AB4ECFE41B93}" srcId="{6C129171-2032-7C43-813B-7F13B215ABEF}" destId="{C00A91A1-ECE7-0C4B-83BE-6C0C69459664}" srcOrd="1" destOrd="0" parTransId="{A3240938-B31B-6A4C-9EB6-CF6B7496FDCF}" sibTransId="{88AEC68A-D02A-2C4C-8014-FA57BD5AAE90}"/>
    <dgm:cxn modelId="{DEB2A2D7-4800-1A4A-9BDF-B669223AE3CA}" type="presOf" srcId="{6C129171-2032-7C43-813B-7F13B215ABEF}" destId="{104539F7-60B6-FE43-A0B8-32D3AE2A2B84}" srcOrd="0" destOrd="0" presId="urn:microsoft.com/office/officeart/2005/8/layout/funnel1"/>
    <dgm:cxn modelId="{ACBC13E2-E575-194C-AC12-6A90EE073649}" srcId="{6C129171-2032-7C43-813B-7F13B215ABEF}" destId="{A8B2309F-EFC0-2344-BCB2-6486AF1FB8E1}" srcOrd="0" destOrd="0" parTransId="{A5BBBBD9-3963-BF4F-AEEC-BD4DDD6D391E}" sibTransId="{19F6261D-8C53-3046-B978-865C180FC3D6}"/>
    <dgm:cxn modelId="{8F2F1FEB-43C1-9E45-B01A-D50055DBA82C}" srcId="{6C129171-2032-7C43-813B-7F13B215ABEF}" destId="{7BDA42A9-C081-A04E-9904-51D13F1974E3}" srcOrd="2" destOrd="0" parTransId="{3614461F-4835-904D-BEB2-94EBD5BA308C}" sibTransId="{3EE38F26-306F-9743-9AEB-1976F167C177}"/>
    <dgm:cxn modelId="{DCD5BF13-B3B2-1A42-BA6A-A977B302B157}" type="presParOf" srcId="{104539F7-60B6-FE43-A0B8-32D3AE2A2B84}" destId="{71A35433-F236-5D42-95A0-77AA1529CCC8}" srcOrd="0" destOrd="0" presId="urn:microsoft.com/office/officeart/2005/8/layout/funnel1"/>
    <dgm:cxn modelId="{B3618ECF-5CCF-8B4D-826C-5E3C531E4746}" type="presParOf" srcId="{104539F7-60B6-FE43-A0B8-32D3AE2A2B84}" destId="{F4CB29A7-6086-FE49-958C-EEDE056D947A}" srcOrd="1" destOrd="0" presId="urn:microsoft.com/office/officeart/2005/8/layout/funnel1"/>
    <dgm:cxn modelId="{7AC84B06-F523-3441-BAF0-F3AA28C2F89E}" type="presParOf" srcId="{104539F7-60B6-FE43-A0B8-32D3AE2A2B84}" destId="{B491EC19-C64B-D64D-A18C-A74C6BA90E57}" srcOrd="2" destOrd="0" presId="urn:microsoft.com/office/officeart/2005/8/layout/funnel1"/>
    <dgm:cxn modelId="{A67F0C55-1F76-8544-8500-45023CAF276D}" type="presParOf" srcId="{104539F7-60B6-FE43-A0B8-32D3AE2A2B84}" destId="{8F9EEA28-49A8-964E-B41C-B48450397456}" srcOrd="3" destOrd="0" presId="urn:microsoft.com/office/officeart/2005/8/layout/funnel1"/>
    <dgm:cxn modelId="{989DDB04-AA37-D647-AF3B-DF7EF879D1D3}" type="presParOf" srcId="{104539F7-60B6-FE43-A0B8-32D3AE2A2B84}" destId="{52AAD71B-C7EE-5A47-810B-A17182F69DB0}" srcOrd="4" destOrd="0" presId="urn:microsoft.com/office/officeart/2005/8/layout/funnel1"/>
    <dgm:cxn modelId="{0539128D-42C9-DD43-B45A-BE301F4E29BD}" type="presParOf" srcId="{104539F7-60B6-FE43-A0B8-32D3AE2A2B84}" destId="{297FF51A-ADB0-F843-AF04-2834A7A8412A}" srcOrd="5" destOrd="0" presId="urn:microsoft.com/office/officeart/2005/8/layout/funnel1"/>
    <dgm:cxn modelId="{103751B9-7964-F143-BE9A-1ACC9C0E286E}" type="presParOf" srcId="{104539F7-60B6-FE43-A0B8-32D3AE2A2B84}" destId="{AE530448-655F-6C40-8BB9-5358830509AD}" srcOrd="6" destOrd="0" presId="urn:microsoft.com/office/officeart/2005/8/layout/funne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FEF46E7-2761-2343-A8B3-DCEFC13B835B}" type="doc">
      <dgm:prSet loTypeId="urn:microsoft.com/office/officeart/2005/8/layout/chevron1" loCatId="" qsTypeId="urn:microsoft.com/office/officeart/2005/8/quickstyle/simple2#1" qsCatId="simple" csTypeId="urn:microsoft.com/office/officeart/2005/8/colors/accent4_1#2" csCatId="accent4" phldr="1"/>
      <dgm:spPr/>
    </dgm:pt>
    <dgm:pt modelId="{B9A33F2D-FAD5-FE4C-AF88-DCF4FD4D9063}">
      <dgm:prSet phldrT="[Text]" custT="1"/>
      <dgm:spPr/>
      <dgm:t>
        <a:bodyPr/>
        <a:lstStyle/>
        <a:p>
          <a:r>
            <a:rPr lang="en-US" sz="1600" dirty="0">
              <a:solidFill>
                <a:srgbClr val="07182D"/>
              </a:solidFill>
            </a:rPr>
            <a:t>Simulator</a:t>
          </a:r>
        </a:p>
      </dgm:t>
    </dgm:pt>
    <dgm:pt modelId="{62B0D6D3-9889-0E46-AB74-68635D01A873}" type="parTrans" cxnId="{5D6D269D-2750-7C40-81FA-066B1ADBE679}">
      <dgm:prSet/>
      <dgm:spPr/>
      <dgm:t>
        <a:bodyPr/>
        <a:lstStyle/>
        <a:p>
          <a:endParaRPr lang="en-US">
            <a:solidFill>
              <a:srgbClr val="07182D"/>
            </a:solidFill>
          </a:endParaRPr>
        </a:p>
      </dgm:t>
    </dgm:pt>
    <dgm:pt modelId="{838E5493-DCAB-E040-A9B2-139D61FC0C37}" type="sibTrans" cxnId="{5D6D269D-2750-7C40-81FA-066B1ADBE679}">
      <dgm:prSet/>
      <dgm:spPr/>
      <dgm:t>
        <a:bodyPr/>
        <a:lstStyle/>
        <a:p>
          <a:endParaRPr lang="en-US">
            <a:solidFill>
              <a:srgbClr val="07182D"/>
            </a:solidFill>
          </a:endParaRPr>
        </a:p>
      </dgm:t>
    </dgm:pt>
    <dgm:pt modelId="{C82905D5-7048-9542-AED0-64EF5DF4F5DE}">
      <dgm:prSet phldrT="[Text]" custT="1"/>
      <dgm:spPr/>
      <dgm:t>
        <a:bodyPr/>
        <a:lstStyle/>
        <a:p>
          <a:r>
            <a:rPr lang="en-US" sz="1600" dirty="0">
              <a:solidFill>
                <a:srgbClr val="07182D"/>
              </a:solidFill>
            </a:rPr>
            <a:t>RAG Vault</a:t>
          </a:r>
        </a:p>
      </dgm:t>
    </dgm:pt>
    <dgm:pt modelId="{87DC2058-6B39-C74D-AECB-9647C41A3329}" type="parTrans" cxnId="{7F2904DF-8799-7741-9891-607D9C4DFC4B}">
      <dgm:prSet/>
      <dgm:spPr/>
      <dgm:t>
        <a:bodyPr/>
        <a:lstStyle/>
        <a:p>
          <a:endParaRPr lang="en-US">
            <a:solidFill>
              <a:srgbClr val="07182D"/>
            </a:solidFill>
          </a:endParaRPr>
        </a:p>
      </dgm:t>
    </dgm:pt>
    <dgm:pt modelId="{6DA1E5D6-9F71-204C-96CC-D997EF8DABCF}" type="sibTrans" cxnId="{7F2904DF-8799-7741-9891-607D9C4DFC4B}">
      <dgm:prSet/>
      <dgm:spPr/>
      <dgm:t>
        <a:bodyPr/>
        <a:lstStyle/>
        <a:p>
          <a:endParaRPr lang="en-US">
            <a:solidFill>
              <a:srgbClr val="07182D"/>
            </a:solidFill>
          </a:endParaRPr>
        </a:p>
      </dgm:t>
    </dgm:pt>
    <dgm:pt modelId="{4446C29A-95F6-7647-AE18-80685E7A50E8}">
      <dgm:prSet phldrT="[Text]" custT="1"/>
      <dgm:spPr/>
      <dgm:t>
        <a:bodyPr/>
        <a:lstStyle/>
        <a:p>
          <a:r>
            <a:rPr lang="en-US" sz="1600" dirty="0">
              <a:solidFill>
                <a:srgbClr val="07182D"/>
              </a:solidFill>
            </a:rPr>
            <a:t>Reasoner</a:t>
          </a:r>
        </a:p>
      </dgm:t>
    </dgm:pt>
    <dgm:pt modelId="{E0C92AC3-AEDD-7C49-A5D8-1EAF791BD092}" type="parTrans" cxnId="{0C0FE779-B81D-624A-9F7E-C8CC634680F6}">
      <dgm:prSet/>
      <dgm:spPr/>
      <dgm:t>
        <a:bodyPr/>
        <a:lstStyle/>
        <a:p>
          <a:endParaRPr lang="en-US">
            <a:solidFill>
              <a:srgbClr val="07182D"/>
            </a:solidFill>
          </a:endParaRPr>
        </a:p>
      </dgm:t>
    </dgm:pt>
    <dgm:pt modelId="{EBE98356-68B0-484A-9BC1-031B4587B253}" type="sibTrans" cxnId="{0C0FE779-B81D-624A-9F7E-C8CC634680F6}">
      <dgm:prSet/>
      <dgm:spPr/>
      <dgm:t>
        <a:bodyPr/>
        <a:lstStyle/>
        <a:p>
          <a:endParaRPr lang="en-US">
            <a:solidFill>
              <a:srgbClr val="07182D"/>
            </a:solidFill>
          </a:endParaRPr>
        </a:p>
      </dgm:t>
    </dgm:pt>
    <dgm:pt modelId="{79F2F705-2047-8E4C-9469-8FB3B4877A84}">
      <dgm:prSet phldrT="[Text]" custT="1"/>
      <dgm:spPr/>
      <dgm:t>
        <a:bodyPr/>
        <a:lstStyle/>
        <a:p>
          <a:r>
            <a:rPr lang="en-US" sz="1600" dirty="0">
              <a:solidFill>
                <a:srgbClr val="07182D"/>
              </a:solidFill>
            </a:rPr>
            <a:t>UI</a:t>
          </a:r>
        </a:p>
      </dgm:t>
    </dgm:pt>
    <dgm:pt modelId="{639DF008-AFCF-D14D-A070-80B4851B35AC}" type="parTrans" cxnId="{1677F8A7-F251-854C-9A12-580815FB3AF0}">
      <dgm:prSet/>
      <dgm:spPr/>
      <dgm:t>
        <a:bodyPr/>
        <a:lstStyle/>
        <a:p>
          <a:endParaRPr lang="en-US">
            <a:solidFill>
              <a:srgbClr val="07182D"/>
            </a:solidFill>
          </a:endParaRPr>
        </a:p>
      </dgm:t>
    </dgm:pt>
    <dgm:pt modelId="{BC7AC9C7-36B7-5541-88AB-788233713A9F}" type="sibTrans" cxnId="{1677F8A7-F251-854C-9A12-580815FB3AF0}">
      <dgm:prSet/>
      <dgm:spPr/>
      <dgm:t>
        <a:bodyPr/>
        <a:lstStyle/>
        <a:p>
          <a:endParaRPr lang="en-US">
            <a:solidFill>
              <a:srgbClr val="07182D"/>
            </a:solidFill>
          </a:endParaRPr>
        </a:p>
      </dgm:t>
    </dgm:pt>
    <dgm:pt modelId="{80429886-D5EF-A846-9ACC-8826DE8753C3}" type="pres">
      <dgm:prSet presAssocID="{5FEF46E7-2761-2343-A8B3-DCEFC13B835B}" presName="Name0" presStyleCnt="0">
        <dgm:presLayoutVars>
          <dgm:dir/>
          <dgm:animLvl val="lvl"/>
          <dgm:resizeHandles val="exact"/>
        </dgm:presLayoutVars>
      </dgm:prSet>
      <dgm:spPr/>
    </dgm:pt>
    <dgm:pt modelId="{DBA9DB18-8C9C-E845-B9A3-CBFBF8A397E5}" type="pres">
      <dgm:prSet presAssocID="{B9A33F2D-FAD5-FE4C-AF88-DCF4FD4D9063}" presName="parTxOnly" presStyleLbl="node1" presStyleIdx="0" presStyleCnt="4">
        <dgm:presLayoutVars>
          <dgm:chMax val="0"/>
          <dgm:chPref val="0"/>
          <dgm:bulletEnabled val="1"/>
        </dgm:presLayoutVars>
      </dgm:prSet>
      <dgm:spPr/>
    </dgm:pt>
    <dgm:pt modelId="{F03B19FA-BA73-584A-9933-370B55406F81}" type="pres">
      <dgm:prSet presAssocID="{838E5493-DCAB-E040-A9B2-139D61FC0C37}" presName="parTxOnlySpace" presStyleCnt="0"/>
      <dgm:spPr/>
    </dgm:pt>
    <dgm:pt modelId="{A65B5AE8-5369-314B-90FF-43AC846A93CB}" type="pres">
      <dgm:prSet presAssocID="{C82905D5-7048-9542-AED0-64EF5DF4F5DE}" presName="parTxOnly" presStyleLbl="node1" presStyleIdx="1" presStyleCnt="4">
        <dgm:presLayoutVars>
          <dgm:chMax val="0"/>
          <dgm:chPref val="0"/>
          <dgm:bulletEnabled val="1"/>
        </dgm:presLayoutVars>
      </dgm:prSet>
      <dgm:spPr/>
    </dgm:pt>
    <dgm:pt modelId="{72296ED0-6F5F-0C46-90E8-90CC0358F50B}" type="pres">
      <dgm:prSet presAssocID="{6DA1E5D6-9F71-204C-96CC-D997EF8DABCF}" presName="parTxOnlySpace" presStyleCnt="0"/>
      <dgm:spPr/>
    </dgm:pt>
    <dgm:pt modelId="{08B700B6-9200-DE41-9E11-FDC9A3FA7B5B}" type="pres">
      <dgm:prSet presAssocID="{4446C29A-95F6-7647-AE18-80685E7A50E8}" presName="parTxOnly" presStyleLbl="node1" presStyleIdx="2" presStyleCnt="4">
        <dgm:presLayoutVars>
          <dgm:chMax val="0"/>
          <dgm:chPref val="0"/>
          <dgm:bulletEnabled val="1"/>
        </dgm:presLayoutVars>
      </dgm:prSet>
      <dgm:spPr/>
    </dgm:pt>
    <dgm:pt modelId="{18A2DD29-9997-D547-9B4E-916A65D24915}" type="pres">
      <dgm:prSet presAssocID="{EBE98356-68B0-484A-9BC1-031B4587B253}" presName="parTxOnlySpace" presStyleCnt="0"/>
      <dgm:spPr/>
    </dgm:pt>
    <dgm:pt modelId="{B072E25B-3847-EA4A-A0BC-8D379C362699}" type="pres">
      <dgm:prSet presAssocID="{79F2F705-2047-8E4C-9469-8FB3B4877A84}" presName="parTxOnly" presStyleLbl="node1" presStyleIdx="3" presStyleCnt="4">
        <dgm:presLayoutVars>
          <dgm:chMax val="0"/>
          <dgm:chPref val="0"/>
          <dgm:bulletEnabled val="1"/>
        </dgm:presLayoutVars>
      </dgm:prSet>
      <dgm:spPr/>
    </dgm:pt>
  </dgm:ptLst>
  <dgm:cxnLst>
    <dgm:cxn modelId="{62005F00-48AE-864B-8509-06CBA02B7479}" type="presOf" srcId="{79F2F705-2047-8E4C-9469-8FB3B4877A84}" destId="{B072E25B-3847-EA4A-A0BC-8D379C362699}" srcOrd="0" destOrd="0" presId="urn:microsoft.com/office/officeart/2005/8/layout/chevron1"/>
    <dgm:cxn modelId="{A031EC26-C479-4849-A885-1270BE9AB468}" type="presOf" srcId="{4446C29A-95F6-7647-AE18-80685E7A50E8}" destId="{08B700B6-9200-DE41-9E11-FDC9A3FA7B5B}" srcOrd="0" destOrd="0" presId="urn:microsoft.com/office/officeart/2005/8/layout/chevron1"/>
    <dgm:cxn modelId="{F0011E41-F2F9-9643-9C03-DB0DF20CF15B}" type="presOf" srcId="{B9A33F2D-FAD5-FE4C-AF88-DCF4FD4D9063}" destId="{DBA9DB18-8C9C-E845-B9A3-CBFBF8A397E5}" srcOrd="0" destOrd="0" presId="urn:microsoft.com/office/officeart/2005/8/layout/chevron1"/>
    <dgm:cxn modelId="{6E94BD51-0F6A-3644-909C-1F8766689CB5}" type="presOf" srcId="{C82905D5-7048-9542-AED0-64EF5DF4F5DE}" destId="{A65B5AE8-5369-314B-90FF-43AC846A93CB}" srcOrd="0" destOrd="0" presId="urn:microsoft.com/office/officeart/2005/8/layout/chevron1"/>
    <dgm:cxn modelId="{0C0FE779-B81D-624A-9F7E-C8CC634680F6}" srcId="{5FEF46E7-2761-2343-A8B3-DCEFC13B835B}" destId="{4446C29A-95F6-7647-AE18-80685E7A50E8}" srcOrd="2" destOrd="0" parTransId="{E0C92AC3-AEDD-7C49-A5D8-1EAF791BD092}" sibTransId="{EBE98356-68B0-484A-9BC1-031B4587B253}"/>
    <dgm:cxn modelId="{5D6D269D-2750-7C40-81FA-066B1ADBE679}" srcId="{5FEF46E7-2761-2343-A8B3-DCEFC13B835B}" destId="{B9A33F2D-FAD5-FE4C-AF88-DCF4FD4D9063}" srcOrd="0" destOrd="0" parTransId="{62B0D6D3-9889-0E46-AB74-68635D01A873}" sibTransId="{838E5493-DCAB-E040-A9B2-139D61FC0C37}"/>
    <dgm:cxn modelId="{1677F8A7-F251-854C-9A12-580815FB3AF0}" srcId="{5FEF46E7-2761-2343-A8B3-DCEFC13B835B}" destId="{79F2F705-2047-8E4C-9469-8FB3B4877A84}" srcOrd="3" destOrd="0" parTransId="{639DF008-AFCF-D14D-A070-80B4851B35AC}" sibTransId="{BC7AC9C7-36B7-5541-88AB-788233713A9F}"/>
    <dgm:cxn modelId="{54D8DAD5-A7A7-284E-A0BD-43FD2599FCBC}" type="presOf" srcId="{5FEF46E7-2761-2343-A8B3-DCEFC13B835B}" destId="{80429886-D5EF-A846-9ACC-8826DE8753C3}" srcOrd="0" destOrd="0" presId="urn:microsoft.com/office/officeart/2005/8/layout/chevron1"/>
    <dgm:cxn modelId="{7F2904DF-8799-7741-9891-607D9C4DFC4B}" srcId="{5FEF46E7-2761-2343-A8B3-DCEFC13B835B}" destId="{C82905D5-7048-9542-AED0-64EF5DF4F5DE}" srcOrd="1" destOrd="0" parTransId="{87DC2058-6B39-C74D-AECB-9647C41A3329}" sibTransId="{6DA1E5D6-9F71-204C-96CC-D997EF8DABCF}"/>
    <dgm:cxn modelId="{DDF6FDE1-AFED-9040-9E01-D9CA17A06CD6}" type="presParOf" srcId="{80429886-D5EF-A846-9ACC-8826DE8753C3}" destId="{DBA9DB18-8C9C-E845-B9A3-CBFBF8A397E5}" srcOrd="0" destOrd="0" presId="urn:microsoft.com/office/officeart/2005/8/layout/chevron1"/>
    <dgm:cxn modelId="{3607FFD2-59E9-F640-AB86-5F1C3EDDD4FF}" type="presParOf" srcId="{80429886-D5EF-A846-9ACC-8826DE8753C3}" destId="{F03B19FA-BA73-584A-9933-370B55406F81}" srcOrd="1" destOrd="0" presId="urn:microsoft.com/office/officeart/2005/8/layout/chevron1"/>
    <dgm:cxn modelId="{F694D605-0234-E049-9DD5-D2E71DCF257E}" type="presParOf" srcId="{80429886-D5EF-A846-9ACC-8826DE8753C3}" destId="{A65B5AE8-5369-314B-90FF-43AC846A93CB}" srcOrd="2" destOrd="0" presId="urn:microsoft.com/office/officeart/2005/8/layout/chevron1"/>
    <dgm:cxn modelId="{79355E05-0329-234D-B2C3-DECF44602D0A}" type="presParOf" srcId="{80429886-D5EF-A846-9ACC-8826DE8753C3}" destId="{72296ED0-6F5F-0C46-90E8-90CC0358F50B}" srcOrd="3" destOrd="0" presId="urn:microsoft.com/office/officeart/2005/8/layout/chevron1"/>
    <dgm:cxn modelId="{AC8B0E8D-1BD6-844D-A60E-1420F3EAA26A}" type="presParOf" srcId="{80429886-D5EF-A846-9ACC-8826DE8753C3}" destId="{08B700B6-9200-DE41-9E11-FDC9A3FA7B5B}" srcOrd="4" destOrd="0" presId="urn:microsoft.com/office/officeart/2005/8/layout/chevron1"/>
    <dgm:cxn modelId="{D87FB28B-C608-534E-9B30-E3905101F77F}" type="presParOf" srcId="{80429886-D5EF-A846-9ACC-8826DE8753C3}" destId="{18A2DD29-9997-D547-9B4E-916A65D24915}" srcOrd="5" destOrd="0" presId="urn:microsoft.com/office/officeart/2005/8/layout/chevron1"/>
    <dgm:cxn modelId="{A1E99D26-627A-8B41-9EF1-DBE62F983111}" type="presParOf" srcId="{80429886-D5EF-A846-9ACC-8826DE8753C3}" destId="{B072E25B-3847-EA4A-A0BC-8D379C362699}"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6DFB7D1-8CE3-BF45-BC28-8D86699BE218}" type="doc">
      <dgm:prSet loTypeId="urn:microsoft.com/office/officeart/2005/8/layout/hChevron3" loCatId="" qsTypeId="urn:microsoft.com/office/officeart/2005/8/quickstyle/simple1#3" qsCatId="simple" csTypeId="urn:microsoft.com/office/officeart/2005/8/colors/accent4_1#3" csCatId="accent4" phldr="1"/>
      <dgm:spPr/>
      <dgm:t>
        <a:bodyPr/>
        <a:lstStyle/>
        <a:p>
          <a:endParaRPr lang="en-US">
            <a:solidFill>
              <a:srgbClr val="07182D"/>
            </a:solidFill>
          </a:endParaRPr>
        </a:p>
      </dgm:t>
    </dgm:pt>
    <dgm:pt modelId="{F7137005-9920-9548-831A-E5831AE925DB}">
      <dgm:prSet phldrT="[Text]" custT="1"/>
      <dgm:spPr/>
      <dgm:t>
        <a:bodyPr/>
        <a:lstStyle/>
        <a:p>
          <a:r>
            <a:rPr lang="en-US" sz="1600" dirty="0">
              <a:solidFill>
                <a:srgbClr val="07182D"/>
              </a:solidFill>
            </a:rPr>
            <a:t>Vitals</a:t>
          </a:r>
        </a:p>
      </dgm:t>
    </dgm:pt>
    <dgm:pt modelId="{8AEB702E-E439-134E-900C-243F3DE9CB12}" type="parTrans" cxnId="{E2FDD13B-9FC7-7144-A4D9-DD5703B52433}">
      <dgm:prSet/>
      <dgm:spPr/>
      <dgm:t>
        <a:bodyPr/>
        <a:lstStyle/>
        <a:p>
          <a:endParaRPr lang="en-US">
            <a:solidFill>
              <a:srgbClr val="07182D"/>
            </a:solidFill>
          </a:endParaRPr>
        </a:p>
      </dgm:t>
    </dgm:pt>
    <dgm:pt modelId="{32CEE8C4-7CD0-FB46-899A-804100469349}" type="sibTrans" cxnId="{E2FDD13B-9FC7-7144-A4D9-DD5703B52433}">
      <dgm:prSet/>
      <dgm:spPr/>
      <dgm:t>
        <a:bodyPr/>
        <a:lstStyle/>
        <a:p>
          <a:endParaRPr lang="en-US">
            <a:solidFill>
              <a:srgbClr val="07182D"/>
            </a:solidFill>
          </a:endParaRPr>
        </a:p>
      </dgm:t>
    </dgm:pt>
    <dgm:pt modelId="{046D0163-D5F2-6F49-ACC9-2EE7F984AD18}">
      <dgm:prSet phldrT="[Text]" custT="1"/>
      <dgm:spPr/>
      <dgm:t>
        <a:bodyPr/>
        <a:lstStyle/>
        <a:p>
          <a:r>
            <a:rPr lang="en-US" sz="1600" dirty="0">
              <a:solidFill>
                <a:srgbClr val="07182D"/>
              </a:solidFill>
            </a:rPr>
            <a:t>Alert Detection</a:t>
          </a:r>
        </a:p>
      </dgm:t>
    </dgm:pt>
    <dgm:pt modelId="{BD8E1B16-1251-FE46-A6A2-861997CB3799}" type="parTrans" cxnId="{EE70B60C-4243-5D40-A3C6-C96CBA04F462}">
      <dgm:prSet/>
      <dgm:spPr/>
      <dgm:t>
        <a:bodyPr/>
        <a:lstStyle/>
        <a:p>
          <a:endParaRPr lang="en-US">
            <a:solidFill>
              <a:srgbClr val="07182D"/>
            </a:solidFill>
          </a:endParaRPr>
        </a:p>
      </dgm:t>
    </dgm:pt>
    <dgm:pt modelId="{2782163B-4B15-3A43-897E-D5500E64B71F}" type="sibTrans" cxnId="{EE70B60C-4243-5D40-A3C6-C96CBA04F462}">
      <dgm:prSet/>
      <dgm:spPr/>
      <dgm:t>
        <a:bodyPr/>
        <a:lstStyle/>
        <a:p>
          <a:endParaRPr lang="en-US">
            <a:solidFill>
              <a:srgbClr val="07182D"/>
            </a:solidFill>
          </a:endParaRPr>
        </a:p>
      </dgm:t>
    </dgm:pt>
    <dgm:pt modelId="{26EBD50C-1676-0E41-945F-FA73CF896C8B}">
      <dgm:prSet phldrT="[Text]" custT="1"/>
      <dgm:spPr/>
      <dgm:t>
        <a:bodyPr/>
        <a:lstStyle/>
        <a:p>
          <a:r>
            <a:rPr lang="en-US" sz="1600" dirty="0">
              <a:solidFill>
                <a:srgbClr val="07182D"/>
              </a:solidFill>
            </a:rPr>
            <a:t>Decision</a:t>
          </a:r>
        </a:p>
      </dgm:t>
    </dgm:pt>
    <dgm:pt modelId="{5CBBC269-31FC-5C47-B532-8F3656B9FF22}" type="parTrans" cxnId="{CE9D3731-F161-7743-8FE8-AF62DA41E389}">
      <dgm:prSet/>
      <dgm:spPr/>
      <dgm:t>
        <a:bodyPr/>
        <a:lstStyle/>
        <a:p>
          <a:endParaRPr lang="en-US">
            <a:solidFill>
              <a:srgbClr val="07182D"/>
            </a:solidFill>
          </a:endParaRPr>
        </a:p>
      </dgm:t>
    </dgm:pt>
    <dgm:pt modelId="{6F366E15-9DA7-7D40-8580-69EA9A9915B2}" type="sibTrans" cxnId="{CE9D3731-F161-7743-8FE8-AF62DA41E389}">
      <dgm:prSet/>
      <dgm:spPr/>
      <dgm:t>
        <a:bodyPr/>
        <a:lstStyle/>
        <a:p>
          <a:endParaRPr lang="en-US">
            <a:solidFill>
              <a:srgbClr val="07182D"/>
            </a:solidFill>
          </a:endParaRPr>
        </a:p>
      </dgm:t>
    </dgm:pt>
    <dgm:pt modelId="{9C5348C0-E337-BA4A-B87E-2006E8588DB7}">
      <dgm:prSet phldrT="[Text]" custT="1"/>
      <dgm:spPr/>
      <dgm:t>
        <a:bodyPr/>
        <a:lstStyle/>
        <a:p>
          <a:r>
            <a:rPr lang="en-US" sz="1600" dirty="0">
              <a:solidFill>
                <a:srgbClr val="07182D"/>
              </a:solidFill>
            </a:rPr>
            <a:t>Snapshots OpenAI</a:t>
          </a:r>
        </a:p>
      </dgm:t>
    </dgm:pt>
    <dgm:pt modelId="{1346B5E0-02C4-4142-B56D-5AB5E027EFC0}" type="parTrans" cxnId="{F5C68324-EF41-934D-B574-DAB29A03FEBC}">
      <dgm:prSet/>
      <dgm:spPr/>
      <dgm:t>
        <a:bodyPr/>
        <a:lstStyle/>
        <a:p>
          <a:endParaRPr lang="en-US">
            <a:solidFill>
              <a:srgbClr val="07182D"/>
            </a:solidFill>
          </a:endParaRPr>
        </a:p>
      </dgm:t>
    </dgm:pt>
    <dgm:pt modelId="{CC947570-A692-7744-A5CA-A785E995FF86}" type="sibTrans" cxnId="{F5C68324-EF41-934D-B574-DAB29A03FEBC}">
      <dgm:prSet/>
      <dgm:spPr/>
      <dgm:t>
        <a:bodyPr/>
        <a:lstStyle/>
        <a:p>
          <a:endParaRPr lang="en-US">
            <a:solidFill>
              <a:srgbClr val="07182D"/>
            </a:solidFill>
          </a:endParaRPr>
        </a:p>
      </dgm:t>
    </dgm:pt>
    <dgm:pt modelId="{2725211F-3895-574B-A915-7F45807D895B}">
      <dgm:prSet phldrT="[Text]" custT="1"/>
      <dgm:spPr/>
      <dgm:t>
        <a:bodyPr/>
        <a:lstStyle/>
        <a:p>
          <a:r>
            <a:rPr lang="en-US" sz="1600" dirty="0">
              <a:solidFill>
                <a:srgbClr val="07182D"/>
              </a:solidFill>
            </a:rPr>
            <a:t>Grid Rendering</a:t>
          </a:r>
        </a:p>
      </dgm:t>
    </dgm:pt>
    <dgm:pt modelId="{239E6E4F-A62E-2444-9414-31FF37084616}" type="parTrans" cxnId="{F9460BC3-E146-0440-A473-F20BDD7F16B8}">
      <dgm:prSet/>
      <dgm:spPr/>
      <dgm:t>
        <a:bodyPr/>
        <a:lstStyle/>
        <a:p>
          <a:endParaRPr lang="en-US">
            <a:solidFill>
              <a:srgbClr val="07182D"/>
            </a:solidFill>
          </a:endParaRPr>
        </a:p>
      </dgm:t>
    </dgm:pt>
    <dgm:pt modelId="{565D3281-D18C-DC48-A5AB-ED9F6F45AA4D}" type="sibTrans" cxnId="{F9460BC3-E146-0440-A473-F20BDD7F16B8}">
      <dgm:prSet/>
      <dgm:spPr/>
      <dgm:t>
        <a:bodyPr/>
        <a:lstStyle/>
        <a:p>
          <a:endParaRPr lang="en-US">
            <a:solidFill>
              <a:srgbClr val="07182D"/>
            </a:solidFill>
          </a:endParaRPr>
        </a:p>
      </dgm:t>
    </dgm:pt>
    <dgm:pt modelId="{09136E39-DAD9-CB40-91E9-A0FD620BC691}" type="pres">
      <dgm:prSet presAssocID="{26DFB7D1-8CE3-BF45-BC28-8D86699BE218}" presName="Name0" presStyleCnt="0">
        <dgm:presLayoutVars>
          <dgm:dir/>
          <dgm:resizeHandles val="exact"/>
        </dgm:presLayoutVars>
      </dgm:prSet>
      <dgm:spPr/>
    </dgm:pt>
    <dgm:pt modelId="{CB27F872-258E-F74E-91D2-76CEB086506D}" type="pres">
      <dgm:prSet presAssocID="{F7137005-9920-9548-831A-E5831AE925DB}" presName="parTxOnly" presStyleLbl="node1" presStyleIdx="0" presStyleCnt="5">
        <dgm:presLayoutVars>
          <dgm:bulletEnabled val="1"/>
        </dgm:presLayoutVars>
      </dgm:prSet>
      <dgm:spPr/>
    </dgm:pt>
    <dgm:pt modelId="{D8161282-D3FC-D046-AFF6-2A555348A5CF}" type="pres">
      <dgm:prSet presAssocID="{32CEE8C4-7CD0-FB46-899A-804100469349}" presName="parSpace" presStyleCnt="0"/>
      <dgm:spPr/>
    </dgm:pt>
    <dgm:pt modelId="{10776ACD-8B0E-6C4E-890A-ACE0AF2614FC}" type="pres">
      <dgm:prSet presAssocID="{046D0163-D5F2-6F49-ACC9-2EE7F984AD18}" presName="parTxOnly" presStyleLbl="node1" presStyleIdx="1" presStyleCnt="5">
        <dgm:presLayoutVars>
          <dgm:bulletEnabled val="1"/>
        </dgm:presLayoutVars>
      </dgm:prSet>
      <dgm:spPr/>
    </dgm:pt>
    <dgm:pt modelId="{D7471E6B-78D4-BD4E-8336-A137B86BFFD2}" type="pres">
      <dgm:prSet presAssocID="{2782163B-4B15-3A43-897E-D5500E64B71F}" presName="parSpace" presStyleCnt="0"/>
      <dgm:spPr/>
    </dgm:pt>
    <dgm:pt modelId="{85B9C026-5106-114A-BAB4-A03A0FAD9652}" type="pres">
      <dgm:prSet presAssocID="{26EBD50C-1676-0E41-945F-FA73CF896C8B}" presName="parTxOnly" presStyleLbl="node1" presStyleIdx="2" presStyleCnt="5">
        <dgm:presLayoutVars>
          <dgm:bulletEnabled val="1"/>
        </dgm:presLayoutVars>
      </dgm:prSet>
      <dgm:spPr/>
    </dgm:pt>
    <dgm:pt modelId="{E7F7FC45-A94C-F740-9197-2CFB57D7AB84}" type="pres">
      <dgm:prSet presAssocID="{6F366E15-9DA7-7D40-8580-69EA9A9915B2}" presName="parSpace" presStyleCnt="0"/>
      <dgm:spPr/>
    </dgm:pt>
    <dgm:pt modelId="{9396A69D-593D-2345-88C1-6A5B251CC93D}" type="pres">
      <dgm:prSet presAssocID="{9C5348C0-E337-BA4A-B87E-2006E8588DB7}" presName="parTxOnly" presStyleLbl="node1" presStyleIdx="3" presStyleCnt="5">
        <dgm:presLayoutVars>
          <dgm:bulletEnabled val="1"/>
        </dgm:presLayoutVars>
      </dgm:prSet>
      <dgm:spPr/>
    </dgm:pt>
    <dgm:pt modelId="{1068CA86-A554-6544-A38B-F4B3DD0761DF}" type="pres">
      <dgm:prSet presAssocID="{CC947570-A692-7744-A5CA-A785E995FF86}" presName="parSpace" presStyleCnt="0"/>
      <dgm:spPr/>
    </dgm:pt>
    <dgm:pt modelId="{184C0129-7B62-A14F-8650-CB29131DB08C}" type="pres">
      <dgm:prSet presAssocID="{2725211F-3895-574B-A915-7F45807D895B}" presName="parTxOnly" presStyleLbl="node1" presStyleIdx="4" presStyleCnt="5">
        <dgm:presLayoutVars>
          <dgm:bulletEnabled val="1"/>
        </dgm:presLayoutVars>
      </dgm:prSet>
      <dgm:spPr/>
    </dgm:pt>
  </dgm:ptLst>
  <dgm:cxnLst>
    <dgm:cxn modelId="{EE70B60C-4243-5D40-A3C6-C96CBA04F462}" srcId="{26DFB7D1-8CE3-BF45-BC28-8D86699BE218}" destId="{046D0163-D5F2-6F49-ACC9-2EE7F984AD18}" srcOrd="1" destOrd="0" parTransId="{BD8E1B16-1251-FE46-A6A2-861997CB3799}" sibTransId="{2782163B-4B15-3A43-897E-D5500E64B71F}"/>
    <dgm:cxn modelId="{7B799021-1EED-BD45-AC63-EDB6F2DA47E4}" type="presOf" srcId="{046D0163-D5F2-6F49-ACC9-2EE7F984AD18}" destId="{10776ACD-8B0E-6C4E-890A-ACE0AF2614FC}" srcOrd="0" destOrd="0" presId="urn:microsoft.com/office/officeart/2005/8/layout/hChevron3"/>
    <dgm:cxn modelId="{F5C68324-EF41-934D-B574-DAB29A03FEBC}" srcId="{26DFB7D1-8CE3-BF45-BC28-8D86699BE218}" destId="{9C5348C0-E337-BA4A-B87E-2006E8588DB7}" srcOrd="3" destOrd="0" parTransId="{1346B5E0-02C4-4142-B56D-5AB5E027EFC0}" sibTransId="{CC947570-A692-7744-A5CA-A785E995FF86}"/>
    <dgm:cxn modelId="{CE9D3731-F161-7743-8FE8-AF62DA41E389}" srcId="{26DFB7D1-8CE3-BF45-BC28-8D86699BE218}" destId="{26EBD50C-1676-0E41-945F-FA73CF896C8B}" srcOrd="2" destOrd="0" parTransId="{5CBBC269-31FC-5C47-B532-8F3656B9FF22}" sibTransId="{6F366E15-9DA7-7D40-8580-69EA9A9915B2}"/>
    <dgm:cxn modelId="{7F5BAC36-3F26-0842-A7BB-0C26EA891F95}" type="presOf" srcId="{F7137005-9920-9548-831A-E5831AE925DB}" destId="{CB27F872-258E-F74E-91D2-76CEB086506D}" srcOrd="0" destOrd="0" presId="urn:microsoft.com/office/officeart/2005/8/layout/hChevron3"/>
    <dgm:cxn modelId="{E2FDD13B-9FC7-7144-A4D9-DD5703B52433}" srcId="{26DFB7D1-8CE3-BF45-BC28-8D86699BE218}" destId="{F7137005-9920-9548-831A-E5831AE925DB}" srcOrd="0" destOrd="0" parTransId="{8AEB702E-E439-134E-900C-243F3DE9CB12}" sibTransId="{32CEE8C4-7CD0-FB46-899A-804100469349}"/>
    <dgm:cxn modelId="{6CFEBF6F-B7E3-4A4C-8D7C-C9970023EC42}" type="presOf" srcId="{9C5348C0-E337-BA4A-B87E-2006E8588DB7}" destId="{9396A69D-593D-2345-88C1-6A5B251CC93D}" srcOrd="0" destOrd="0" presId="urn:microsoft.com/office/officeart/2005/8/layout/hChevron3"/>
    <dgm:cxn modelId="{048CE0A8-28DA-A34B-B5CD-8E87EE78EB43}" type="presOf" srcId="{26DFB7D1-8CE3-BF45-BC28-8D86699BE218}" destId="{09136E39-DAD9-CB40-91E9-A0FD620BC691}" srcOrd="0" destOrd="0" presId="urn:microsoft.com/office/officeart/2005/8/layout/hChevron3"/>
    <dgm:cxn modelId="{1DD799AA-CCE6-4743-99F1-310E0E2CB6EF}" type="presOf" srcId="{26EBD50C-1676-0E41-945F-FA73CF896C8B}" destId="{85B9C026-5106-114A-BAB4-A03A0FAD9652}" srcOrd="0" destOrd="0" presId="urn:microsoft.com/office/officeart/2005/8/layout/hChevron3"/>
    <dgm:cxn modelId="{F9460BC3-E146-0440-A473-F20BDD7F16B8}" srcId="{26DFB7D1-8CE3-BF45-BC28-8D86699BE218}" destId="{2725211F-3895-574B-A915-7F45807D895B}" srcOrd="4" destOrd="0" parTransId="{239E6E4F-A62E-2444-9414-31FF37084616}" sibTransId="{565D3281-D18C-DC48-A5AB-ED9F6F45AA4D}"/>
    <dgm:cxn modelId="{BAB684F5-09A6-5E48-928B-3A11BB766047}" type="presOf" srcId="{2725211F-3895-574B-A915-7F45807D895B}" destId="{184C0129-7B62-A14F-8650-CB29131DB08C}" srcOrd="0" destOrd="0" presId="urn:microsoft.com/office/officeart/2005/8/layout/hChevron3"/>
    <dgm:cxn modelId="{1DE5A2B9-EB7F-014D-90FB-CC82F4111983}" type="presParOf" srcId="{09136E39-DAD9-CB40-91E9-A0FD620BC691}" destId="{CB27F872-258E-F74E-91D2-76CEB086506D}" srcOrd="0" destOrd="0" presId="urn:microsoft.com/office/officeart/2005/8/layout/hChevron3"/>
    <dgm:cxn modelId="{819E1FE6-6A6D-E445-A124-1BA6C3F4F9B4}" type="presParOf" srcId="{09136E39-DAD9-CB40-91E9-A0FD620BC691}" destId="{D8161282-D3FC-D046-AFF6-2A555348A5CF}" srcOrd="1" destOrd="0" presId="urn:microsoft.com/office/officeart/2005/8/layout/hChevron3"/>
    <dgm:cxn modelId="{4D9311AA-91A9-5843-B6D8-DE519EDFA7B9}" type="presParOf" srcId="{09136E39-DAD9-CB40-91E9-A0FD620BC691}" destId="{10776ACD-8B0E-6C4E-890A-ACE0AF2614FC}" srcOrd="2" destOrd="0" presId="urn:microsoft.com/office/officeart/2005/8/layout/hChevron3"/>
    <dgm:cxn modelId="{8C2C926E-276E-3E46-81B1-DA024D174BB9}" type="presParOf" srcId="{09136E39-DAD9-CB40-91E9-A0FD620BC691}" destId="{D7471E6B-78D4-BD4E-8336-A137B86BFFD2}" srcOrd="3" destOrd="0" presId="urn:microsoft.com/office/officeart/2005/8/layout/hChevron3"/>
    <dgm:cxn modelId="{FA04427A-DA0C-064B-9F06-6F929B8A20AD}" type="presParOf" srcId="{09136E39-DAD9-CB40-91E9-A0FD620BC691}" destId="{85B9C026-5106-114A-BAB4-A03A0FAD9652}" srcOrd="4" destOrd="0" presId="urn:microsoft.com/office/officeart/2005/8/layout/hChevron3"/>
    <dgm:cxn modelId="{6DADA8BE-E38F-BE4E-B54D-E1B00041ED5F}" type="presParOf" srcId="{09136E39-DAD9-CB40-91E9-A0FD620BC691}" destId="{E7F7FC45-A94C-F740-9197-2CFB57D7AB84}" srcOrd="5" destOrd="0" presId="urn:microsoft.com/office/officeart/2005/8/layout/hChevron3"/>
    <dgm:cxn modelId="{E77831E6-3C9E-204A-9098-BB58389EC3FD}" type="presParOf" srcId="{09136E39-DAD9-CB40-91E9-A0FD620BC691}" destId="{9396A69D-593D-2345-88C1-6A5B251CC93D}" srcOrd="6" destOrd="0" presId="urn:microsoft.com/office/officeart/2005/8/layout/hChevron3"/>
    <dgm:cxn modelId="{CB03FF40-B46D-2D46-B25B-7F7307F85EC2}" type="presParOf" srcId="{09136E39-DAD9-CB40-91E9-A0FD620BC691}" destId="{1068CA86-A554-6544-A38B-F4B3DD0761DF}" srcOrd="7" destOrd="0" presId="urn:microsoft.com/office/officeart/2005/8/layout/hChevron3"/>
    <dgm:cxn modelId="{94BADF24-549D-E645-A4E1-68EC3E22EB28}" type="presParOf" srcId="{09136E39-DAD9-CB40-91E9-A0FD620BC691}" destId="{184C0129-7B62-A14F-8650-CB29131DB08C}"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5E2F422-69FD-CA4A-AF94-60B9725C2E87}" type="doc">
      <dgm:prSet loTypeId="urn:microsoft.com/office/officeart/2005/8/layout/process1" loCatId="" qsTypeId="urn:microsoft.com/office/officeart/2005/8/quickstyle/simple2#2" qsCatId="simple" csTypeId="urn:microsoft.com/office/officeart/2005/8/colors/accent4_1#4" csCatId="accent4" phldr="1"/>
      <dgm:spPr/>
    </dgm:pt>
    <dgm:pt modelId="{7B55E24C-96EF-0341-8F1E-21ED81B61390}">
      <dgm:prSet phldrT="[Text]" custT="1"/>
      <dgm:spPr/>
      <dgm:t>
        <a:bodyPr/>
        <a:lstStyle/>
        <a:p>
          <a:r>
            <a:rPr lang="en-US" sz="1600" dirty="0">
              <a:solidFill>
                <a:srgbClr val="07182D"/>
              </a:solidFill>
            </a:rPr>
            <a:t>Determine Urgency</a:t>
          </a:r>
        </a:p>
      </dgm:t>
    </dgm:pt>
    <dgm:pt modelId="{786B0F8C-C124-9E49-98D7-8C414E4AD0B2}" type="parTrans" cxnId="{668B2115-6995-9243-9C9D-D3CAAE151B89}">
      <dgm:prSet/>
      <dgm:spPr/>
      <dgm:t>
        <a:bodyPr/>
        <a:lstStyle/>
        <a:p>
          <a:endParaRPr lang="en-US">
            <a:solidFill>
              <a:srgbClr val="07182D"/>
            </a:solidFill>
          </a:endParaRPr>
        </a:p>
      </dgm:t>
    </dgm:pt>
    <dgm:pt modelId="{C3EA0B8D-8589-F742-8A0C-B5D084CE3EFA}" type="sibTrans" cxnId="{668B2115-6995-9243-9C9D-D3CAAE151B89}">
      <dgm:prSet/>
      <dgm:spPr/>
      <dgm:t>
        <a:bodyPr/>
        <a:lstStyle/>
        <a:p>
          <a:endParaRPr lang="en-US">
            <a:solidFill>
              <a:srgbClr val="07182D"/>
            </a:solidFill>
          </a:endParaRPr>
        </a:p>
      </dgm:t>
    </dgm:pt>
    <dgm:pt modelId="{959FEA5F-444E-1A45-B1D9-57232180F87C}">
      <dgm:prSet phldrT="[Text]" custT="1"/>
      <dgm:spPr/>
      <dgm:t>
        <a:bodyPr/>
        <a:lstStyle/>
        <a:p>
          <a:r>
            <a:rPr lang="en-US" sz="1600" dirty="0">
              <a:solidFill>
                <a:srgbClr val="07182D"/>
              </a:solidFill>
            </a:rPr>
            <a:t>Create Summary</a:t>
          </a:r>
        </a:p>
      </dgm:t>
    </dgm:pt>
    <dgm:pt modelId="{AC802421-717D-AC49-966D-82CAB7D1837F}" type="parTrans" cxnId="{1571690A-0034-0642-8296-E627CFB0B43D}">
      <dgm:prSet/>
      <dgm:spPr/>
      <dgm:t>
        <a:bodyPr/>
        <a:lstStyle/>
        <a:p>
          <a:endParaRPr lang="en-US">
            <a:solidFill>
              <a:srgbClr val="07182D"/>
            </a:solidFill>
          </a:endParaRPr>
        </a:p>
      </dgm:t>
    </dgm:pt>
    <dgm:pt modelId="{411C4766-739F-D84C-AC4E-92A887C56E0A}" type="sibTrans" cxnId="{1571690A-0034-0642-8296-E627CFB0B43D}">
      <dgm:prSet/>
      <dgm:spPr/>
      <dgm:t>
        <a:bodyPr/>
        <a:lstStyle/>
        <a:p>
          <a:endParaRPr lang="en-US">
            <a:solidFill>
              <a:srgbClr val="07182D"/>
            </a:solidFill>
          </a:endParaRPr>
        </a:p>
      </dgm:t>
    </dgm:pt>
    <dgm:pt modelId="{BD03307B-2C9C-F545-8418-B4893C30B228}">
      <dgm:prSet phldrT="[Text]" custT="1"/>
      <dgm:spPr/>
      <dgm:t>
        <a:bodyPr/>
        <a:lstStyle/>
        <a:p>
          <a:r>
            <a:rPr lang="en-US" sz="1600" dirty="0">
              <a:solidFill>
                <a:srgbClr val="07182D"/>
              </a:solidFill>
            </a:rPr>
            <a:t>Verify Data</a:t>
          </a:r>
        </a:p>
      </dgm:t>
    </dgm:pt>
    <dgm:pt modelId="{B93FD8D6-091E-564A-974C-A70DCBC9CAE5}" type="parTrans" cxnId="{C98C30CB-1118-884F-B61B-FB1DF4D6B3D8}">
      <dgm:prSet/>
      <dgm:spPr/>
      <dgm:t>
        <a:bodyPr/>
        <a:lstStyle/>
        <a:p>
          <a:endParaRPr lang="en-US">
            <a:solidFill>
              <a:srgbClr val="07182D"/>
            </a:solidFill>
          </a:endParaRPr>
        </a:p>
      </dgm:t>
    </dgm:pt>
    <dgm:pt modelId="{444ED430-0E3D-134B-B1F9-F3C640ABAD56}" type="sibTrans" cxnId="{C98C30CB-1118-884F-B61B-FB1DF4D6B3D8}">
      <dgm:prSet/>
      <dgm:spPr/>
      <dgm:t>
        <a:bodyPr/>
        <a:lstStyle/>
        <a:p>
          <a:endParaRPr lang="en-US">
            <a:solidFill>
              <a:srgbClr val="07182D"/>
            </a:solidFill>
          </a:endParaRPr>
        </a:p>
      </dgm:t>
    </dgm:pt>
    <dgm:pt modelId="{17F039E6-B2DD-7C45-80A7-7383F565BF9F}">
      <dgm:prSet phldrT="[Text]" custT="1"/>
      <dgm:spPr/>
      <dgm:t>
        <a:bodyPr/>
        <a:lstStyle/>
        <a:p>
          <a:r>
            <a:rPr lang="en-US" sz="1600" dirty="0">
              <a:solidFill>
                <a:srgbClr val="07182D"/>
              </a:solidFill>
            </a:rPr>
            <a:t>Manage Medications</a:t>
          </a:r>
        </a:p>
      </dgm:t>
    </dgm:pt>
    <dgm:pt modelId="{66C7CC09-3423-324C-B989-1FBEB3A9F1ED}" type="parTrans" cxnId="{3C69C266-F360-024B-B0CE-92C678C3848D}">
      <dgm:prSet/>
      <dgm:spPr/>
      <dgm:t>
        <a:bodyPr/>
        <a:lstStyle/>
        <a:p>
          <a:endParaRPr lang="en-US">
            <a:solidFill>
              <a:srgbClr val="07182D"/>
            </a:solidFill>
          </a:endParaRPr>
        </a:p>
      </dgm:t>
    </dgm:pt>
    <dgm:pt modelId="{CAD96490-7650-2448-BD86-E89BE724C101}" type="sibTrans" cxnId="{3C69C266-F360-024B-B0CE-92C678C3848D}">
      <dgm:prSet/>
      <dgm:spPr/>
      <dgm:t>
        <a:bodyPr/>
        <a:lstStyle/>
        <a:p>
          <a:endParaRPr lang="en-US">
            <a:solidFill>
              <a:srgbClr val="07182D"/>
            </a:solidFill>
          </a:endParaRPr>
        </a:p>
      </dgm:t>
    </dgm:pt>
    <dgm:pt modelId="{0FF166CC-C302-F341-AACC-AAC7A7B41B9E}">
      <dgm:prSet phldrT="[Text]" custT="1"/>
      <dgm:spPr/>
      <dgm:t>
        <a:bodyPr/>
        <a:lstStyle/>
        <a:p>
          <a:r>
            <a:rPr lang="en-US" sz="1600" dirty="0">
              <a:solidFill>
                <a:srgbClr val="07182D"/>
              </a:solidFill>
            </a:rPr>
            <a:t>Define Actions</a:t>
          </a:r>
        </a:p>
      </dgm:t>
    </dgm:pt>
    <dgm:pt modelId="{697A8739-DF84-2E42-900B-9AE7DE7F8A1A}" type="parTrans" cxnId="{E9073BB1-8571-EC48-A199-09632590224D}">
      <dgm:prSet/>
      <dgm:spPr/>
      <dgm:t>
        <a:bodyPr/>
        <a:lstStyle/>
        <a:p>
          <a:endParaRPr lang="en-US">
            <a:solidFill>
              <a:srgbClr val="07182D"/>
            </a:solidFill>
          </a:endParaRPr>
        </a:p>
      </dgm:t>
    </dgm:pt>
    <dgm:pt modelId="{0E864E5F-FBE1-5348-81F0-6F5BB8518AC7}" type="sibTrans" cxnId="{E9073BB1-8571-EC48-A199-09632590224D}">
      <dgm:prSet/>
      <dgm:spPr/>
      <dgm:t>
        <a:bodyPr/>
        <a:lstStyle/>
        <a:p>
          <a:endParaRPr lang="en-US">
            <a:solidFill>
              <a:srgbClr val="07182D"/>
            </a:solidFill>
          </a:endParaRPr>
        </a:p>
      </dgm:t>
    </dgm:pt>
    <dgm:pt modelId="{6AA12FF1-26A5-E44E-A88D-14E8F1062437}" type="pres">
      <dgm:prSet presAssocID="{15E2F422-69FD-CA4A-AF94-60B9725C2E87}" presName="Name0" presStyleCnt="0">
        <dgm:presLayoutVars>
          <dgm:dir/>
          <dgm:resizeHandles val="exact"/>
        </dgm:presLayoutVars>
      </dgm:prSet>
      <dgm:spPr/>
    </dgm:pt>
    <dgm:pt modelId="{4BB187A4-AB5E-994C-936B-7845118B03B6}" type="pres">
      <dgm:prSet presAssocID="{7B55E24C-96EF-0341-8F1E-21ED81B61390}" presName="node" presStyleLbl="node1" presStyleIdx="0" presStyleCnt="5">
        <dgm:presLayoutVars>
          <dgm:bulletEnabled val="1"/>
        </dgm:presLayoutVars>
      </dgm:prSet>
      <dgm:spPr>
        <a:prstGeom prst="cube">
          <a:avLst/>
        </a:prstGeom>
      </dgm:spPr>
    </dgm:pt>
    <dgm:pt modelId="{49A1503F-E923-1546-9A88-3196632BCDD8}" type="pres">
      <dgm:prSet presAssocID="{C3EA0B8D-8589-F742-8A0C-B5D084CE3EFA}" presName="sibTrans" presStyleLbl="sibTrans2D1" presStyleIdx="0" presStyleCnt="4"/>
      <dgm:spPr/>
    </dgm:pt>
    <dgm:pt modelId="{E02EE396-C7D9-0C45-A2D0-1404F3B07F8D}" type="pres">
      <dgm:prSet presAssocID="{C3EA0B8D-8589-F742-8A0C-B5D084CE3EFA}" presName="connectorText" presStyleLbl="sibTrans2D1" presStyleIdx="0" presStyleCnt="4"/>
      <dgm:spPr/>
    </dgm:pt>
    <dgm:pt modelId="{1B1C44E7-BF79-7E4B-A768-6A4D55101998}" type="pres">
      <dgm:prSet presAssocID="{959FEA5F-444E-1A45-B1D9-57232180F87C}" presName="node" presStyleLbl="node1" presStyleIdx="1" presStyleCnt="5">
        <dgm:presLayoutVars>
          <dgm:bulletEnabled val="1"/>
        </dgm:presLayoutVars>
      </dgm:prSet>
      <dgm:spPr>
        <a:prstGeom prst="cube">
          <a:avLst/>
        </a:prstGeom>
      </dgm:spPr>
    </dgm:pt>
    <dgm:pt modelId="{4F21A078-8A6C-5E4E-BCF4-A9775D70E174}" type="pres">
      <dgm:prSet presAssocID="{411C4766-739F-D84C-AC4E-92A887C56E0A}" presName="sibTrans" presStyleLbl="sibTrans2D1" presStyleIdx="1" presStyleCnt="4"/>
      <dgm:spPr/>
    </dgm:pt>
    <dgm:pt modelId="{2E416E13-7183-5446-B144-B513FB3BB487}" type="pres">
      <dgm:prSet presAssocID="{411C4766-739F-D84C-AC4E-92A887C56E0A}" presName="connectorText" presStyleLbl="sibTrans2D1" presStyleIdx="1" presStyleCnt="4"/>
      <dgm:spPr/>
    </dgm:pt>
    <dgm:pt modelId="{6D5F42A7-9286-DB48-8964-0B4167DFB1D0}" type="pres">
      <dgm:prSet presAssocID="{BD03307B-2C9C-F545-8418-B4893C30B228}" presName="node" presStyleLbl="node1" presStyleIdx="2" presStyleCnt="5">
        <dgm:presLayoutVars>
          <dgm:bulletEnabled val="1"/>
        </dgm:presLayoutVars>
      </dgm:prSet>
      <dgm:spPr>
        <a:prstGeom prst="cube">
          <a:avLst/>
        </a:prstGeom>
      </dgm:spPr>
    </dgm:pt>
    <dgm:pt modelId="{D1A4EC61-837E-C049-AB5A-22C174256621}" type="pres">
      <dgm:prSet presAssocID="{444ED430-0E3D-134B-B1F9-F3C640ABAD56}" presName="sibTrans" presStyleLbl="sibTrans2D1" presStyleIdx="2" presStyleCnt="4"/>
      <dgm:spPr/>
    </dgm:pt>
    <dgm:pt modelId="{7A33689A-D7D2-ED42-BBD8-EC6FB761C01A}" type="pres">
      <dgm:prSet presAssocID="{444ED430-0E3D-134B-B1F9-F3C640ABAD56}" presName="connectorText" presStyleLbl="sibTrans2D1" presStyleIdx="2" presStyleCnt="4"/>
      <dgm:spPr/>
    </dgm:pt>
    <dgm:pt modelId="{43BADB0C-91FC-FB48-969C-89AE4A910127}" type="pres">
      <dgm:prSet presAssocID="{0FF166CC-C302-F341-AACC-AAC7A7B41B9E}" presName="node" presStyleLbl="node1" presStyleIdx="3" presStyleCnt="5">
        <dgm:presLayoutVars>
          <dgm:bulletEnabled val="1"/>
        </dgm:presLayoutVars>
      </dgm:prSet>
      <dgm:spPr>
        <a:prstGeom prst="cube">
          <a:avLst/>
        </a:prstGeom>
      </dgm:spPr>
    </dgm:pt>
    <dgm:pt modelId="{523CC537-BD4C-2047-B3E7-DBDC9F891919}" type="pres">
      <dgm:prSet presAssocID="{0E864E5F-FBE1-5348-81F0-6F5BB8518AC7}" presName="sibTrans" presStyleLbl="sibTrans2D1" presStyleIdx="3" presStyleCnt="4"/>
      <dgm:spPr/>
    </dgm:pt>
    <dgm:pt modelId="{8FCD23A6-644C-1441-BA5A-5F4CAFC2E60D}" type="pres">
      <dgm:prSet presAssocID="{0E864E5F-FBE1-5348-81F0-6F5BB8518AC7}" presName="connectorText" presStyleLbl="sibTrans2D1" presStyleIdx="3" presStyleCnt="4"/>
      <dgm:spPr/>
    </dgm:pt>
    <dgm:pt modelId="{B4C3D88B-DC2B-E64D-BB59-43A3A71C96D5}" type="pres">
      <dgm:prSet presAssocID="{17F039E6-B2DD-7C45-80A7-7383F565BF9F}" presName="node" presStyleLbl="node1" presStyleIdx="4" presStyleCnt="5">
        <dgm:presLayoutVars>
          <dgm:bulletEnabled val="1"/>
        </dgm:presLayoutVars>
      </dgm:prSet>
      <dgm:spPr>
        <a:prstGeom prst="cube">
          <a:avLst/>
        </a:prstGeom>
      </dgm:spPr>
    </dgm:pt>
  </dgm:ptLst>
  <dgm:cxnLst>
    <dgm:cxn modelId="{1571690A-0034-0642-8296-E627CFB0B43D}" srcId="{15E2F422-69FD-CA4A-AF94-60B9725C2E87}" destId="{959FEA5F-444E-1A45-B1D9-57232180F87C}" srcOrd="1" destOrd="0" parTransId="{AC802421-717D-AC49-966D-82CAB7D1837F}" sibTransId="{411C4766-739F-D84C-AC4E-92A887C56E0A}"/>
    <dgm:cxn modelId="{DE4AC20C-1BF9-C948-9D03-EF8086953039}" type="presOf" srcId="{411C4766-739F-D84C-AC4E-92A887C56E0A}" destId="{2E416E13-7183-5446-B144-B513FB3BB487}" srcOrd="1" destOrd="0" presId="urn:microsoft.com/office/officeart/2005/8/layout/process1"/>
    <dgm:cxn modelId="{668B2115-6995-9243-9C9D-D3CAAE151B89}" srcId="{15E2F422-69FD-CA4A-AF94-60B9725C2E87}" destId="{7B55E24C-96EF-0341-8F1E-21ED81B61390}" srcOrd="0" destOrd="0" parTransId="{786B0F8C-C124-9E49-98D7-8C414E4AD0B2}" sibTransId="{C3EA0B8D-8589-F742-8A0C-B5D084CE3EFA}"/>
    <dgm:cxn modelId="{32F13122-1FDE-4046-86F3-749D3796B43D}" type="presOf" srcId="{444ED430-0E3D-134B-B1F9-F3C640ABAD56}" destId="{D1A4EC61-837E-C049-AB5A-22C174256621}" srcOrd="0" destOrd="0" presId="urn:microsoft.com/office/officeart/2005/8/layout/process1"/>
    <dgm:cxn modelId="{51818036-5F84-C242-818A-F23AF2C27F60}" type="presOf" srcId="{C3EA0B8D-8589-F742-8A0C-B5D084CE3EFA}" destId="{E02EE396-C7D9-0C45-A2D0-1404F3B07F8D}" srcOrd="1" destOrd="0" presId="urn:microsoft.com/office/officeart/2005/8/layout/process1"/>
    <dgm:cxn modelId="{02450D43-A6DB-444C-9D3F-817BFD0B270A}" type="presOf" srcId="{7B55E24C-96EF-0341-8F1E-21ED81B61390}" destId="{4BB187A4-AB5E-994C-936B-7845118B03B6}" srcOrd="0" destOrd="0" presId="urn:microsoft.com/office/officeart/2005/8/layout/process1"/>
    <dgm:cxn modelId="{34D16963-C6CE-2C41-9862-DDDBD36DBB34}" type="presOf" srcId="{17F039E6-B2DD-7C45-80A7-7383F565BF9F}" destId="{B4C3D88B-DC2B-E64D-BB59-43A3A71C96D5}" srcOrd="0" destOrd="0" presId="urn:microsoft.com/office/officeart/2005/8/layout/process1"/>
    <dgm:cxn modelId="{3C69C266-F360-024B-B0CE-92C678C3848D}" srcId="{15E2F422-69FD-CA4A-AF94-60B9725C2E87}" destId="{17F039E6-B2DD-7C45-80A7-7383F565BF9F}" srcOrd="4" destOrd="0" parTransId="{66C7CC09-3423-324C-B989-1FBEB3A9F1ED}" sibTransId="{CAD96490-7650-2448-BD86-E89BE724C101}"/>
    <dgm:cxn modelId="{128B2E67-6E40-7A44-B69F-764B862F789C}" type="presOf" srcId="{0E864E5F-FBE1-5348-81F0-6F5BB8518AC7}" destId="{523CC537-BD4C-2047-B3E7-DBDC9F891919}" srcOrd="0" destOrd="0" presId="urn:microsoft.com/office/officeart/2005/8/layout/process1"/>
    <dgm:cxn modelId="{6175AC47-4ED8-1146-9A9F-FA291AF70EB0}" type="presOf" srcId="{0E864E5F-FBE1-5348-81F0-6F5BB8518AC7}" destId="{8FCD23A6-644C-1441-BA5A-5F4CAFC2E60D}" srcOrd="1" destOrd="0" presId="urn:microsoft.com/office/officeart/2005/8/layout/process1"/>
    <dgm:cxn modelId="{39E41548-5231-8448-A760-71E981D6E566}" type="presOf" srcId="{959FEA5F-444E-1A45-B1D9-57232180F87C}" destId="{1B1C44E7-BF79-7E4B-A768-6A4D55101998}" srcOrd="0" destOrd="0" presId="urn:microsoft.com/office/officeart/2005/8/layout/process1"/>
    <dgm:cxn modelId="{0BB73A52-777A-DE45-9BED-CA977CD30C7A}" type="presOf" srcId="{C3EA0B8D-8589-F742-8A0C-B5D084CE3EFA}" destId="{49A1503F-E923-1546-9A88-3196632BCDD8}" srcOrd="0" destOrd="0" presId="urn:microsoft.com/office/officeart/2005/8/layout/process1"/>
    <dgm:cxn modelId="{89C9607A-DEA7-604A-BB25-7CDC15747A7B}" type="presOf" srcId="{411C4766-739F-D84C-AC4E-92A887C56E0A}" destId="{4F21A078-8A6C-5E4E-BCF4-A9775D70E174}" srcOrd="0" destOrd="0" presId="urn:microsoft.com/office/officeart/2005/8/layout/process1"/>
    <dgm:cxn modelId="{249A7597-2CE3-9B47-8892-2AA49CA8FE04}" type="presOf" srcId="{BD03307B-2C9C-F545-8418-B4893C30B228}" destId="{6D5F42A7-9286-DB48-8964-0B4167DFB1D0}" srcOrd="0" destOrd="0" presId="urn:microsoft.com/office/officeart/2005/8/layout/process1"/>
    <dgm:cxn modelId="{E9073BB1-8571-EC48-A199-09632590224D}" srcId="{15E2F422-69FD-CA4A-AF94-60B9725C2E87}" destId="{0FF166CC-C302-F341-AACC-AAC7A7B41B9E}" srcOrd="3" destOrd="0" parTransId="{697A8739-DF84-2E42-900B-9AE7DE7F8A1A}" sibTransId="{0E864E5F-FBE1-5348-81F0-6F5BB8518AC7}"/>
    <dgm:cxn modelId="{FE85ABB2-B88E-A045-B2C4-C682452AB1CF}" type="presOf" srcId="{444ED430-0E3D-134B-B1F9-F3C640ABAD56}" destId="{7A33689A-D7D2-ED42-BBD8-EC6FB761C01A}" srcOrd="1" destOrd="0" presId="urn:microsoft.com/office/officeart/2005/8/layout/process1"/>
    <dgm:cxn modelId="{89DF68BA-B633-EA47-A7D5-C7CA1D6554C1}" type="presOf" srcId="{0FF166CC-C302-F341-AACC-AAC7A7B41B9E}" destId="{43BADB0C-91FC-FB48-969C-89AE4A910127}" srcOrd="0" destOrd="0" presId="urn:microsoft.com/office/officeart/2005/8/layout/process1"/>
    <dgm:cxn modelId="{C98C30CB-1118-884F-B61B-FB1DF4D6B3D8}" srcId="{15E2F422-69FD-CA4A-AF94-60B9725C2E87}" destId="{BD03307B-2C9C-F545-8418-B4893C30B228}" srcOrd="2" destOrd="0" parTransId="{B93FD8D6-091E-564A-974C-A70DCBC9CAE5}" sibTransId="{444ED430-0E3D-134B-B1F9-F3C640ABAD56}"/>
    <dgm:cxn modelId="{E58BA6CB-407F-FC47-B7D7-EBDB86BE9ACB}" type="presOf" srcId="{15E2F422-69FD-CA4A-AF94-60B9725C2E87}" destId="{6AA12FF1-26A5-E44E-A88D-14E8F1062437}" srcOrd="0" destOrd="0" presId="urn:microsoft.com/office/officeart/2005/8/layout/process1"/>
    <dgm:cxn modelId="{F7A79249-901C-3440-8E7F-344DFA9ABCD6}" type="presParOf" srcId="{6AA12FF1-26A5-E44E-A88D-14E8F1062437}" destId="{4BB187A4-AB5E-994C-936B-7845118B03B6}" srcOrd="0" destOrd="0" presId="urn:microsoft.com/office/officeart/2005/8/layout/process1"/>
    <dgm:cxn modelId="{CBA990CB-1D40-4B46-99A3-4B7011FACC49}" type="presParOf" srcId="{6AA12FF1-26A5-E44E-A88D-14E8F1062437}" destId="{49A1503F-E923-1546-9A88-3196632BCDD8}" srcOrd="1" destOrd="0" presId="urn:microsoft.com/office/officeart/2005/8/layout/process1"/>
    <dgm:cxn modelId="{FFC56EE2-7FDA-B441-83F1-A13A999CD856}" type="presParOf" srcId="{49A1503F-E923-1546-9A88-3196632BCDD8}" destId="{E02EE396-C7D9-0C45-A2D0-1404F3B07F8D}" srcOrd="0" destOrd="0" presId="urn:microsoft.com/office/officeart/2005/8/layout/process1"/>
    <dgm:cxn modelId="{10E627CD-342A-8547-B9A9-166EE5F923E9}" type="presParOf" srcId="{6AA12FF1-26A5-E44E-A88D-14E8F1062437}" destId="{1B1C44E7-BF79-7E4B-A768-6A4D55101998}" srcOrd="2" destOrd="0" presId="urn:microsoft.com/office/officeart/2005/8/layout/process1"/>
    <dgm:cxn modelId="{5E4A5AA7-3BC4-F24E-B699-2F635ED53B08}" type="presParOf" srcId="{6AA12FF1-26A5-E44E-A88D-14E8F1062437}" destId="{4F21A078-8A6C-5E4E-BCF4-A9775D70E174}" srcOrd="3" destOrd="0" presId="urn:microsoft.com/office/officeart/2005/8/layout/process1"/>
    <dgm:cxn modelId="{D0BB5C0A-8684-7C43-B9DF-163A1512B7A8}" type="presParOf" srcId="{4F21A078-8A6C-5E4E-BCF4-A9775D70E174}" destId="{2E416E13-7183-5446-B144-B513FB3BB487}" srcOrd="0" destOrd="0" presId="urn:microsoft.com/office/officeart/2005/8/layout/process1"/>
    <dgm:cxn modelId="{D89D5646-A4A6-AE4B-A9A9-582B77F18B4F}" type="presParOf" srcId="{6AA12FF1-26A5-E44E-A88D-14E8F1062437}" destId="{6D5F42A7-9286-DB48-8964-0B4167DFB1D0}" srcOrd="4" destOrd="0" presId="urn:microsoft.com/office/officeart/2005/8/layout/process1"/>
    <dgm:cxn modelId="{035B3F19-6B5F-A040-B9B2-FA915DBD6302}" type="presParOf" srcId="{6AA12FF1-26A5-E44E-A88D-14E8F1062437}" destId="{D1A4EC61-837E-C049-AB5A-22C174256621}" srcOrd="5" destOrd="0" presId="urn:microsoft.com/office/officeart/2005/8/layout/process1"/>
    <dgm:cxn modelId="{756BC521-5595-864A-8524-54F2622B2C15}" type="presParOf" srcId="{D1A4EC61-837E-C049-AB5A-22C174256621}" destId="{7A33689A-D7D2-ED42-BBD8-EC6FB761C01A}" srcOrd="0" destOrd="0" presId="urn:microsoft.com/office/officeart/2005/8/layout/process1"/>
    <dgm:cxn modelId="{1E9DA23B-731B-8D45-A3CD-53014818A89F}" type="presParOf" srcId="{6AA12FF1-26A5-E44E-A88D-14E8F1062437}" destId="{43BADB0C-91FC-FB48-969C-89AE4A910127}" srcOrd="6" destOrd="0" presId="urn:microsoft.com/office/officeart/2005/8/layout/process1"/>
    <dgm:cxn modelId="{428FAE84-794F-734F-8D7D-AD8D1BE56472}" type="presParOf" srcId="{6AA12FF1-26A5-E44E-A88D-14E8F1062437}" destId="{523CC537-BD4C-2047-B3E7-DBDC9F891919}" srcOrd="7" destOrd="0" presId="urn:microsoft.com/office/officeart/2005/8/layout/process1"/>
    <dgm:cxn modelId="{F2AE1B74-B0E4-7C4F-A526-1DD3D127CA87}" type="presParOf" srcId="{523CC537-BD4C-2047-B3E7-DBDC9F891919}" destId="{8FCD23A6-644C-1441-BA5A-5F4CAFC2E60D}" srcOrd="0" destOrd="0" presId="urn:microsoft.com/office/officeart/2005/8/layout/process1"/>
    <dgm:cxn modelId="{ABC68AF5-B9BE-CD4B-A3D9-40862FD334A2}" type="presParOf" srcId="{6AA12FF1-26A5-E44E-A88D-14E8F1062437}" destId="{B4C3D88B-DC2B-E64D-BB59-43A3A71C96D5}" srcOrd="8"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CC720AA-A92E-4F72-9ABE-888D59C5081F}" type="doc">
      <dgm:prSet loTypeId="urn:microsoft.com/office/officeart/2016/7/layout/BasicTimeline" loCatId="timeline" qsTypeId="urn:microsoft.com/office/officeart/2005/8/quickstyle/simple1#4" qsCatId="simple" csTypeId="urn:microsoft.com/office/officeart/2005/8/colors/colorful1#1" csCatId="colorful" phldr="1"/>
      <dgm:spPr/>
      <dgm:t>
        <a:bodyPr/>
        <a:lstStyle/>
        <a:p>
          <a:endParaRPr lang="en-US">
            <a:solidFill>
              <a:srgbClr val="07182D"/>
            </a:solidFill>
          </a:endParaRPr>
        </a:p>
      </dgm:t>
    </dgm:pt>
    <dgm:pt modelId="{FD1A8815-BE96-42FF-98B0-6D5D77ECD67A}">
      <dgm:prSet phldrT="[Text]" phldr="0"/>
      <dgm:spPr/>
      <dgm:t>
        <a:bodyPr/>
        <a:lstStyle/>
        <a:p>
          <a:pPr>
            <a:defRPr b="1">
              <a:solidFill>
                <a:srgbClr val="07182D"/>
              </a:solidFill>
            </a:defRPr>
          </a:pPr>
          <a:r>
            <a:rPr lang="en-US" dirty="0">
              <a:latin typeface="Aptos Display" panose="020F0302020204030204"/>
            </a:rPr>
            <a:t>Tech</a:t>
          </a:r>
          <a:endParaRPr lang="en-US" dirty="0">
            <a:solidFill>
              <a:srgbClr val="07182D"/>
            </a:solidFill>
          </a:endParaRPr>
        </a:p>
      </dgm:t>
    </dgm:pt>
    <dgm:pt modelId="{30971C25-34AA-4999-B26A-0EFB23A7571E}" type="parTrans" cxnId="{5EFA9BBC-3A9C-4C25-8F54-118AF04FAB90}">
      <dgm:prSet/>
      <dgm:spPr/>
      <dgm:t>
        <a:bodyPr/>
        <a:lstStyle/>
        <a:p>
          <a:endParaRPr lang="en-US">
            <a:solidFill>
              <a:srgbClr val="07182D"/>
            </a:solidFill>
          </a:endParaRPr>
        </a:p>
      </dgm:t>
    </dgm:pt>
    <dgm:pt modelId="{3C92E7BF-6420-4293-A145-A8D8A0C2E8A2}" type="sibTrans" cxnId="{5EFA9BBC-3A9C-4C25-8F54-118AF04FAB90}">
      <dgm:prSet/>
      <dgm:spPr/>
      <dgm:t>
        <a:bodyPr/>
        <a:lstStyle/>
        <a:p>
          <a:endParaRPr lang="en-US">
            <a:solidFill>
              <a:srgbClr val="07182D"/>
            </a:solidFill>
          </a:endParaRPr>
        </a:p>
      </dgm:t>
    </dgm:pt>
    <dgm:pt modelId="{B0C2A96A-825A-4556-BFE0-2550E4F7DBDF}">
      <dgm:prSet phldrT="[Text]" phldr="0"/>
      <dgm:spPr/>
      <dgm:t>
        <a:bodyPr/>
        <a:lstStyle/>
        <a:p>
          <a:pPr algn="ctr"/>
          <a:r>
            <a:rPr lang="en-US" sz="1600" dirty="0">
              <a:latin typeface="Aptos Display" panose="020F0302020204030204"/>
            </a:rPr>
            <a:t>Vector DB, WebSockets, RBAC, Audit logging</a:t>
          </a:r>
          <a:endParaRPr lang="en-US" dirty="0">
            <a:solidFill>
              <a:srgbClr val="07182D"/>
            </a:solidFill>
          </a:endParaRPr>
        </a:p>
      </dgm:t>
    </dgm:pt>
    <dgm:pt modelId="{BE48E659-DE62-4A73-83B4-49171BBD9441}" type="parTrans" cxnId="{D5387149-C677-461E-8FF6-2840957EC974}">
      <dgm:prSet/>
      <dgm:spPr/>
      <dgm:t>
        <a:bodyPr/>
        <a:lstStyle/>
        <a:p>
          <a:endParaRPr lang="en-US">
            <a:solidFill>
              <a:srgbClr val="07182D"/>
            </a:solidFill>
          </a:endParaRPr>
        </a:p>
      </dgm:t>
    </dgm:pt>
    <dgm:pt modelId="{3034BC86-AE4F-4427-934B-1D46DA243E64}" type="sibTrans" cxnId="{D5387149-C677-461E-8FF6-2840957EC974}">
      <dgm:prSet/>
      <dgm:spPr/>
      <dgm:t>
        <a:bodyPr/>
        <a:lstStyle/>
        <a:p>
          <a:endParaRPr lang="en-US">
            <a:solidFill>
              <a:srgbClr val="07182D"/>
            </a:solidFill>
          </a:endParaRPr>
        </a:p>
      </dgm:t>
    </dgm:pt>
    <dgm:pt modelId="{43623A6E-37B1-49FF-B5B4-D34F70737154}">
      <dgm:prSet phldrT="[Text]" phldr="0"/>
      <dgm:spPr/>
      <dgm:t>
        <a:bodyPr/>
        <a:lstStyle/>
        <a:p>
          <a:pPr>
            <a:defRPr b="1">
              <a:solidFill>
                <a:srgbClr val="07182D"/>
              </a:solidFill>
            </a:defRPr>
          </a:pPr>
          <a:r>
            <a:rPr lang="en-US" dirty="0">
              <a:latin typeface="Aptos Display" panose="020F0302020204030204"/>
            </a:rPr>
            <a:t>Clinical</a:t>
          </a:r>
          <a:endParaRPr lang="en-US" dirty="0">
            <a:solidFill>
              <a:srgbClr val="07182D"/>
            </a:solidFill>
          </a:endParaRPr>
        </a:p>
      </dgm:t>
    </dgm:pt>
    <dgm:pt modelId="{A6F9AD13-F357-4739-916B-72FAE0094C84}" type="parTrans" cxnId="{5B0867F8-9246-4E2E-BE32-4FA8D762BB24}">
      <dgm:prSet/>
      <dgm:spPr/>
      <dgm:t>
        <a:bodyPr/>
        <a:lstStyle/>
        <a:p>
          <a:endParaRPr lang="en-US">
            <a:solidFill>
              <a:srgbClr val="07182D"/>
            </a:solidFill>
          </a:endParaRPr>
        </a:p>
      </dgm:t>
    </dgm:pt>
    <dgm:pt modelId="{8E78DAFD-6B36-4DCF-8F9C-CA40890DC0AE}" type="sibTrans" cxnId="{5B0867F8-9246-4E2E-BE32-4FA8D762BB24}">
      <dgm:prSet/>
      <dgm:spPr/>
      <dgm:t>
        <a:bodyPr/>
        <a:lstStyle/>
        <a:p>
          <a:endParaRPr lang="en-US">
            <a:solidFill>
              <a:srgbClr val="07182D"/>
            </a:solidFill>
          </a:endParaRPr>
        </a:p>
      </dgm:t>
    </dgm:pt>
    <dgm:pt modelId="{6E3CEE5E-B88E-411C-88E0-4A53C86323B0}">
      <dgm:prSet phldrT="[Text]" phldr="0"/>
      <dgm:spPr/>
      <dgm:t>
        <a:bodyPr/>
        <a:lstStyle/>
        <a:p>
          <a:pPr algn="ctr"/>
          <a:r>
            <a:rPr lang="en-US" sz="1600" dirty="0">
              <a:latin typeface="Aptos Display" panose="020F0302020204030204"/>
            </a:rPr>
            <a:t>Stroke, Hemorrhage, Med libraries</a:t>
          </a:r>
          <a:endParaRPr lang="en-US" dirty="0">
            <a:solidFill>
              <a:srgbClr val="07182D"/>
            </a:solidFill>
          </a:endParaRPr>
        </a:p>
      </dgm:t>
    </dgm:pt>
    <dgm:pt modelId="{28CCB1A3-95FB-4CFE-BEC4-4DFD91A4059D}" type="parTrans" cxnId="{B5B3146E-F6DE-4D12-97DE-78018D066503}">
      <dgm:prSet/>
      <dgm:spPr/>
      <dgm:t>
        <a:bodyPr/>
        <a:lstStyle/>
        <a:p>
          <a:endParaRPr lang="en-US">
            <a:solidFill>
              <a:srgbClr val="07182D"/>
            </a:solidFill>
          </a:endParaRPr>
        </a:p>
      </dgm:t>
    </dgm:pt>
    <dgm:pt modelId="{D684FDEC-7E4A-4883-9200-B88BFDD25AD7}" type="sibTrans" cxnId="{B5B3146E-F6DE-4D12-97DE-78018D066503}">
      <dgm:prSet/>
      <dgm:spPr/>
      <dgm:t>
        <a:bodyPr/>
        <a:lstStyle/>
        <a:p>
          <a:endParaRPr lang="en-US">
            <a:solidFill>
              <a:srgbClr val="07182D"/>
            </a:solidFill>
          </a:endParaRPr>
        </a:p>
      </dgm:t>
    </dgm:pt>
    <dgm:pt modelId="{939F769F-958A-4C5C-A41B-92E0A640C356}">
      <dgm:prSet phldrT="[Text]" phldr="0"/>
      <dgm:spPr/>
      <dgm:t>
        <a:bodyPr/>
        <a:lstStyle/>
        <a:p>
          <a:pPr>
            <a:defRPr b="1">
              <a:solidFill>
                <a:srgbClr val="07182D"/>
              </a:solidFill>
            </a:defRPr>
          </a:pPr>
          <a:r>
            <a:rPr lang="en-US" dirty="0">
              <a:latin typeface="Aptos Display" panose="020F0302020204030204"/>
            </a:rPr>
            <a:t>Visuals</a:t>
          </a:r>
          <a:endParaRPr lang="en-US" dirty="0">
            <a:solidFill>
              <a:srgbClr val="07182D"/>
            </a:solidFill>
          </a:endParaRPr>
        </a:p>
      </dgm:t>
    </dgm:pt>
    <dgm:pt modelId="{C4E1DFFE-307C-4F40-A810-AED86E29BE60}" type="parTrans" cxnId="{01935230-3899-4506-9557-0CFB3AF07640}">
      <dgm:prSet/>
      <dgm:spPr/>
      <dgm:t>
        <a:bodyPr/>
        <a:lstStyle/>
        <a:p>
          <a:endParaRPr lang="en-US">
            <a:solidFill>
              <a:srgbClr val="07182D"/>
            </a:solidFill>
          </a:endParaRPr>
        </a:p>
      </dgm:t>
    </dgm:pt>
    <dgm:pt modelId="{1A4B1B1E-EA88-47F2-BD2C-87EBFF26BDD6}" type="sibTrans" cxnId="{01935230-3899-4506-9557-0CFB3AF07640}">
      <dgm:prSet/>
      <dgm:spPr/>
      <dgm:t>
        <a:bodyPr/>
        <a:lstStyle/>
        <a:p>
          <a:endParaRPr lang="en-US">
            <a:solidFill>
              <a:srgbClr val="07182D"/>
            </a:solidFill>
          </a:endParaRPr>
        </a:p>
      </dgm:t>
    </dgm:pt>
    <dgm:pt modelId="{AB2042BF-F733-4A4C-B5DD-7FD16A9E1731}">
      <dgm:prSet phldrT="[Text]" phldr="0"/>
      <dgm:spPr/>
      <dgm:t>
        <a:bodyPr/>
        <a:lstStyle/>
        <a:p>
          <a:pPr algn="ctr"/>
          <a:r>
            <a:rPr lang="en-US" sz="1600" dirty="0">
              <a:latin typeface="Aptos Display" panose="020F0302020204030204"/>
            </a:rPr>
            <a:t>KPI overlays</a:t>
          </a:r>
          <a:endParaRPr lang="en-US" dirty="0">
            <a:solidFill>
              <a:srgbClr val="07182D"/>
            </a:solidFill>
          </a:endParaRPr>
        </a:p>
      </dgm:t>
    </dgm:pt>
    <dgm:pt modelId="{9BE04C5F-86FB-4C2A-8A83-8463C35CAC8B}" type="parTrans" cxnId="{6D51DBC7-A786-47A0-B45B-3FDA087B7439}">
      <dgm:prSet/>
      <dgm:spPr/>
      <dgm:t>
        <a:bodyPr/>
        <a:lstStyle/>
        <a:p>
          <a:endParaRPr lang="en-US">
            <a:solidFill>
              <a:srgbClr val="07182D"/>
            </a:solidFill>
          </a:endParaRPr>
        </a:p>
      </dgm:t>
    </dgm:pt>
    <dgm:pt modelId="{A1EEC6BD-1EC8-412D-921B-9763259C9DD8}" type="sibTrans" cxnId="{6D51DBC7-A786-47A0-B45B-3FDA087B7439}">
      <dgm:prSet/>
      <dgm:spPr/>
      <dgm:t>
        <a:bodyPr/>
        <a:lstStyle/>
        <a:p>
          <a:endParaRPr lang="en-US">
            <a:solidFill>
              <a:srgbClr val="07182D"/>
            </a:solidFill>
          </a:endParaRPr>
        </a:p>
      </dgm:t>
    </dgm:pt>
    <dgm:pt modelId="{F0732FDA-41BF-45AA-97C6-9F0FFC3F25CC}" type="pres">
      <dgm:prSet presAssocID="{3CC720AA-A92E-4F72-9ABE-888D59C5081F}" presName="root" presStyleCnt="0">
        <dgm:presLayoutVars>
          <dgm:chMax/>
          <dgm:chPref/>
          <dgm:animLvl val="lvl"/>
        </dgm:presLayoutVars>
      </dgm:prSet>
      <dgm:spPr/>
    </dgm:pt>
    <dgm:pt modelId="{26E4B6C1-09D6-4DA8-A1DB-02FCD0A6C788}" type="pres">
      <dgm:prSet presAssocID="{3CC720AA-A92E-4F72-9ABE-888D59C5081F}" presName="divider" presStyleLbl="fgAccFollowNode1" presStyleIdx="0" presStyleCnt="1"/>
      <dgm:spPr>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tailEnd type="triangle" w="lg" len="lg"/>
        </a:ln>
        <a:effectLst/>
      </dgm:spPr>
    </dgm:pt>
    <dgm:pt modelId="{A07ABE18-A734-4A24-965E-0B813A8CB87B}" type="pres">
      <dgm:prSet presAssocID="{3CC720AA-A92E-4F72-9ABE-888D59C5081F}" presName="nodes" presStyleCnt="0">
        <dgm:presLayoutVars>
          <dgm:chMax/>
          <dgm:chPref/>
          <dgm:animLvl val="lvl"/>
        </dgm:presLayoutVars>
      </dgm:prSet>
      <dgm:spPr/>
    </dgm:pt>
    <dgm:pt modelId="{2A05308B-39CA-4465-9DE5-09176F515D59}" type="pres">
      <dgm:prSet presAssocID="{FD1A8815-BE96-42FF-98B0-6D5D77ECD67A}" presName="composite" presStyleCnt="0"/>
      <dgm:spPr/>
    </dgm:pt>
    <dgm:pt modelId="{1D4C06BA-0E91-4BA1-A6B2-1708F3811152}" type="pres">
      <dgm:prSet presAssocID="{FD1A8815-BE96-42FF-98B0-6D5D77ECD67A}" presName="L1TextContainer" presStyleLbl="revTx" presStyleIdx="0" presStyleCnt="3">
        <dgm:presLayoutVars>
          <dgm:chMax val="1"/>
          <dgm:chPref val="1"/>
          <dgm:bulletEnabled val="1"/>
        </dgm:presLayoutVars>
      </dgm:prSet>
      <dgm:spPr/>
    </dgm:pt>
    <dgm:pt modelId="{E40F8784-AD47-4437-9141-BD3CA95E1BB0}" type="pres">
      <dgm:prSet presAssocID="{FD1A8815-BE96-42FF-98B0-6D5D77ECD67A}" presName="L2TextContainerWrapper" presStyleCnt="0">
        <dgm:presLayoutVars>
          <dgm:chMax val="0"/>
          <dgm:chPref val="0"/>
          <dgm:bulletEnabled val="1"/>
        </dgm:presLayoutVars>
      </dgm:prSet>
      <dgm:spPr/>
    </dgm:pt>
    <dgm:pt modelId="{14F65CA5-B991-4722-8072-31BDFC1E3BA8}" type="pres">
      <dgm:prSet presAssocID="{FD1A8815-BE96-42FF-98B0-6D5D77ECD67A}" presName="L2TextContainer" presStyleLbl="bgAcc1" presStyleIdx="0" presStyleCnt="3"/>
      <dgm:spPr>
        <a:prstGeom prst="cube">
          <a:avLst/>
        </a:prstGeom>
      </dgm:spPr>
    </dgm:pt>
    <dgm:pt modelId="{CDE7802E-F00B-4C4B-9D87-5C7D99933F60}" type="pres">
      <dgm:prSet presAssocID="{FD1A8815-BE96-42FF-98B0-6D5D77ECD67A}" presName="FlexibleEmptyPlaceHolder" presStyleCnt="0"/>
      <dgm:spPr/>
    </dgm:pt>
    <dgm:pt modelId="{1A31DB6B-D131-4FEC-AC4F-5D6825FFFF8E}" type="pres">
      <dgm:prSet presAssocID="{FD1A8815-BE96-42FF-98B0-6D5D77ECD67A}" presName="ConnectLine" presStyleLbl="sibTrans1D1" presStyleIdx="0" presStyleCnt="3"/>
      <dgm:spPr>
        <a:noFill/>
        <a:ln w="12700" cap="flat" cmpd="sng" algn="ctr">
          <a:solidFill>
            <a:schemeClr val="accent2">
              <a:hueOff val="0"/>
              <a:satOff val="0"/>
              <a:lumOff val="0"/>
              <a:alphaOff val="0"/>
            </a:schemeClr>
          </a:solidFill>
          <a:prstDash val="dash"/>
          <a:miter lim="800000"/>
        </a:ln>
        <a:effectLst/>
      </dgm:spPr>
    </dgm:pt>
    <dgm:pt modelId="{E6956FB8-6234-4A4A-B388-AA156AD96116}" type="pres">
      <dgm:prSet presAssocID="{FD1A8815-BE96-42FF-98B0-6D5D77ECD67A}" presName="ConnectorPoint" presStyleLbl="alignNode1" presStyleIdx="0" presStyleCnt="3"/>
      <dgm:spPr/>
    </dgm:pt>
    <dgm:pt modelId="{4A904E43-00AC-474A-8D50-299F3F8A50AF}" type="pres">
      <dgm:prSet presAssocID="{FD1A8815-BE96-42FF-98B0-6D5D77ECD67A}" presName="EmptyPlaceHolder" presStyleCnt="0"/>
      <dgm:spPr/>
    </dgm:pt>
    <dgm:pt modelId="{42789371-EC2F-4BB6-9CA0-65CD1F7FEC49}" type="pres">
      <dgm:prSet presAssocID="{3C92E7BF-6420-4293-A145-A8D8A0C2E8A2}" presName="spaceBetweenRectangles" presStyleCnt="0"/>
      <dgm:spPr/>
    </dgm:pt>
    <dgm:pt modelId="{E3F9B41F-005C-4ECA-800D-DB93E9D10E83}" type="pres">
      <dgm:prSet presAssocID="{43623A6E-37B1-49FF-B5B4-D34F70737154}" presName="composite" presStyleCnt="0"/>
      <dgm:spPr/>
    </dgm:pt>
    <dgm:pt modelId="{B5F2EDE7-F317-4378-9067-DF443442D7AF}" type="pres">
      <dgm:prSet presAssocID="{43623A6E-37B1-49FF-B5B4-D34F70737154}" presName="L1TextContainer" presStyleLbl="revTx" presStyleIdx="1" presStyleCnt="3">
        <dgm:presLayoutVars>
          <dgm:chMax val="1"/>
          <dgm:chPref val="1"/>
          <dgm:bulletEnabled val="1"/>
        </dgm:presLayoutVars>
      </dgm:prSet>
      <dgm:spPr/>
    </dgm:pt>
    <dgm:pt modelId="{E81E5378-92EE-48B6-8B91-DD9F75A7ABC0}" type="pres">
      <dgm:prSet presAssocID="{43623A6E-37B1-49FF-B5B4-D34F70737154}" presName="L2TextContainerWrapper" presStyleCnt="0">
        <dgm:presLayoutVars>
          <dgm:chMax val="0"/>
          <dgm:chPref val="0"/>
          <dgm:bulletEnabled val="1"/>
        </dgm:presLayoutVars>
      </dgm:prSet>
      <dgm:spPr/>
    </dgm:pt>
    <dgm:pt modelId="{B08C7622-2993-44AB-A64D-2272992B2EC4}" type="pres">
      <dgm:prSet presAssocID="{43623A6E-37B1-49FF-B5B4-D34F70737154}" presName="L2TextContainer" presStyleLbl="bgAcc1" presStyleIdx="1" presStyleCnt="3"/>
      <dgm:spPr>
        <a:prstGeom prst="cube">
          <a:avLst/>
        </a:prstGeom>
      </dgm:spPr>
    </dgm:pt>
    <dgm:pt modelId="{8990EFE0-7723-41C3-B8E1-22120933BF79}" type="pres">
      <dgm:prSet presAssocID="{43623A6E-37B1-49FF-B5B4-D34F70737154}" presName="FlexibleEmptyPlaceHolder" presStyleCnt="0"/>
      <dgm:spPr/>
    </dgm:pt>
    <dgm:pt modelId="{921E5E73-275F-4850-880D-AEC946520DF5}" type="pres">
      <dgm:prSet presAssocID="{43623A6E-37B1-49FF-B5B4-D34F70737154}" presName="ConnectLine" presStyleLbl="sibTrans1D1" presStyleIdx="1" presStyleCnt="3"/>
      <dgm:spPr>
        <a:noFill/>
        <a:ln w="12700" cap="flat" cmpd="sng" algn="ctr">
          <a:solidFill>
            <a:schemeClr val="accent3">
              <a:hueOff val="0"/>
              <a:satOff val="0"/>
              <a:lumOff val="0"/>
              <a:alphaOff val="0"/>
            </a:schemeClr>
          </a:solidFill>
          <a:prstDash val="dash"/>
          <a:miter lim="800000"/>
        </a:ln>
        <a:effectLst/>
      </dgm:spPr>
    </dgm:pt>
    <dgm:pt modelId="{AFAADA6E-67E6-4BEE-8728-036A078752C8}" type="pres">
      <dgm:prSet presAssocID="{43623A6E-37B1-49FF-B5B4-D34F70737154}" presName="ConnectorPoint" presStyleLbl="alignNode1" presStyleIdx="1" presStyleCnt="3"/>
      <dgm:spPr/>
    </dgm:pt>
    <dgm:pt modelId="{6DAFEBF9-2532-4A13-9735-B01DCD88288E}" type="pres">
      <dgm:prSet presAssocID="{43623A6E-37B1-49FF-B5B4-D34F70737154}" presName="EmptyPlaceHolder" presStyleCnt="0"/>
      <dgm:spPr/>
    </dgm:pt>
    <dgm:pt modelId="{E225DD8A-38B2-45A6-AF58-540243FB2FA4}" type="pres">
      <dgm:prSet presAssocID="{8E78DAFD-6B36-4DCF-8F9C-CA40890DC0AE}" presName="spaceBetweenRectangles" presStyleCnt="0"/>
      <dgm:spPr/>
    </dgm:pt>
    <dgm:pt modelId="{84416914-CACC-40E7-A403-24BF364F3647}" type="pres">
      <dgm:prSet presAssocID="{939F769F-958A-4C5C-A41B-92E0A640C356}" presName="composite" presStyleCnt="0"/>
      <dgm:spPr/>
    </dgm:pt>
    <dgm:pt modelId="{BC0301BD-F6E2-4B11-8BA7-9C97B7FB2CE6}" type="pres">
      <dgm:prSet presAssocID="{939F769F-958A-4C5C-A41B-92E0A640C356}" presName="L1TextContainer" presStyleLbl="revTx" presStyleIdx="2" presStyleCnt="3">
        <dgm:presLayoutVars>
          <dgm:chMax val="1"/>
          <dgm:chPref val="1"/>
          <dgm:bulletEnabled val="1"/>
        </dgm:presLayoutVars>
      </dgm:prSet>
      <dgm:spPr/>
    </dgm:pt>
    <dgm:pt modelId="{C5719109-9831-4C63-B89C-76811EB655BB}" type="pres">
      <dgm:prSet presAssocID="{939F769F-958A-4C5C-A41B-92E0A640C356}" presName="L2TextContainerWrapper" presStyleCnt="0">
        <dgm:presLayoutVars>
          <dgm:chMax val="0"/>
          <dgm:chPref val="0"/>
          <dgm:bulletEnabled val="1"/>
        </dgm:presLayoutVars>
      </dgm:prSet>
      <dgm:spPr/>
    </dgm:pt>
    <dgm:pt modelId="{B85335BA-99EB-44D7-968A-F45FA8AEC9FA}" type="pres">
      <dgm:prSet presAssocID="{939F769F-958A-4C5C-A41B-92E0A640C356}" presName="L2TextContainer" presStyleLbl="bgAcc1" presStyleIdx="2" presStyleCnt="3"/>
      <dgm:spPr>
        <a:prstGeom prst="cube">
          <a:avLst/>
        </a:prstGeom>
      </dgm:spPr>
    </dgm:pt>
    <dgm:pt modelId="{A63A5D05-AC65-4AD3-9A2D-84783B69F6E0}" type="pres">
      <dgm:prSet presAssocID="{939F769F-958A-4C5C-A41B-92E0A640C356}" presName="FlexibleEmptyPlaceHolder" presStyleCnt="0"/>
      <dgm:spPr/>
    </dgm:pt>
    <dgm:pt modelId="{81C96894-E5A6-4F3F-AAA1-7987766C2525}" type="pres">
      <dgm:prSet presAssocID="{939F769F-958A-4C5C-A41B-92E0A640C356}" presName="ConnectLine" presStyleLbl="sibTrans1D1" presStyleIdx="2" presStyleCnt="3"/>
      <dgm:spPr>
        <a:noFill/>
        <a:ln w="12700" cap="flat" cmpd="sng" algn="ctr">
          <a:solidFill>
            <a:schemeClr val="accent4">
              <a:hueOff val="0"/>
              <a:satOff val="0"/>
              <a:lumOff val="0"/>
              <a:alphaOff val="0"/>
            </a:schemeClr>
          </a:solidFill>
          <a:prstDash val="dash"/>
          <a:miter lim="800000"/>
        </a:ln>
        <a:effectLst/>
      </dgm:spPr>
    </dgm:pt>
    <dgm:pt modelId="{A5364AA2-B594-4022-843D-A5D7FB0B0FEB}" type="pres">
      <dgm:prSet presAssocID="{939F769F-958A-4C5C-A41B-92E0A640C356}" presName="ConnectorPoint" presStyleLbl="alignNode1" presStyleIdx="2" presStyleCnt="3"/>
      <dgm:spPr/>
    </dgm:pt>
    <dgm:pt modelId="{26FBB358-BCF2-4A47-BB7E-EF90AC395515}" type="pres">
      <dgm:prSet presAssocID="{939F769F-958A-4C5C-A41B-92E0A640C356}" presName="EmptyPlaceHolder" presStyleCnt="0"/>
      <dgm:spPr/>
    </dgm:pt>
  </dgm:ptLst>
  <dgm:cxnLst>
    <dgm:cxn modelId="{B1CD391B-4353-4A84-ACBE-E5FA6C31C7B0}" type="presOf" srcId="{FD1A8815-BE96-42FF-98B0-6D5D77ECD67A}" destId="{1D4C06BA-0E91-4BA1-A6B2-1708F3811152}" srcOrd="0" destOrd="0" presId="urn:microsoft.com/office/officeart/2016/7/layout/BasicTimeline"/>
    <dgm:cxn modelId="{01935230-3899-4506-9557-0CFB3AF07640}" srcId="{3CC720AA-A92E-4F72-9ABE-888D59C5081F}" destId="{939F769F-958A-4C5C-A41B-92E0A640C356}" srcOrd="2" destOrd="0" parTransId="{C4E1DFFE-307C-4F40-A810-AED86E29BE60}" sibTransId="{1A4B1B1E-EA88-47F2-BD2C-87EBFF26BDD6}"/>
    <dgm:cxn modelId="{7D3AFD36-BC74-43BC-A297-573BBDCD64A1}" type="presOf" srcId="{43623A6E-37B1-49FF-B5B4-D34F70737154}" destId="{B5F2EDE7-F317-4378-9067-DF443442D7AF}" srcOrd="0" destOrd="0" presId="urn:microsoft.com/office/officeart/2016/7/layout/BasicTimeline"/>
    <dgm:cxn modelId="{D5387149-C677-461E-8FF6-2840957EC974}" srcId="{FD1A8815-BE96-42FF-98B0-6D5D77ECD67A}" destId="{B0C2A96A-825A-4556-BFE0-2550E4F7DBDF}" srcOrd="0" destOrd="0" parTransId="{BE48E659-DE62-4A73-83B4-49171BBD9441}" sibTransId="{3034BC86-AE4F-4427-934B-1D46DA243E64}"/>
    <dgm:cxn modelId="{B5B3146E-F6DE-4D12-97DE-78018D066503}" srcId="{43623A6E-37B1-49FF-B5B4-D34F70737154}" destId="{6E3CEE5E-B88E-411C-88E0-4A53C86323B0}" srcOrd="0" destOrd="0" parTransId="{28CCB1A3-95FB-4CFE-BEC4-4DFD91A4059D}" sibTransId="{D684FDEC-7E4A-4883-9200-B88BFDD25AD7}"/>
    <dgm:cxn modelId="{75C4D288-68B5-4A18-91C2-CD726FC2511E}" type="presOf" srcId="{6E3CEE5E-B88E-411C-88E0-4A53C86323B0}" destId="{B08C7622-2993-44AB-A64D-2272992B2EC4}" srcOrd="0" destOrd="0" presId="urn:microsoft.com/office/officeart/2016/7/layout/BasicTimeline"/>
    <dgm:cxn modelId="{0A2533AA-AAE1-46F6-B6FE-CDE22DADD433}" type="presOf" srcId="{3CC720AA-A92E-4F72-9ABE-888D59C5081F}" destId="{F0732FDA-41BF-45AA-97C6-9F0FFC3F25CC}" srcOrd="0" destOrd="0" presId="urn:microsoft.com/office/officeart/2016/7/layout/BasicTimeline"/>
    <dgm:cxn modelId="{D3D35DB5-6210-4EA8-A0A7-5506D497E8BC}" type="presOf" srcId="{AB2042BF-F733-4A4C-B5DD-7FD16A9E1731}" destId="{B85335BA-99EB-44D7-968A-F45FA8AEC9FA}" srcOrd="0" destOrd="0" presId="urn:microsoft.com/office/officeart/2016/7/layout/BasicTimeline"/>
    <dgm:cxn modelId="{5EFA9BBC-3A9C-4C25-8F54-118AF04FAB90}" srcId="{3CC720AA-A92E-4F72-9ABE-888D59C5081F}" destId="{FD1A8815-BE96-42FF-98B0-6D5D77ECD67A}" srcOrd="0" destOrd="0" parTransId="{30971C25-34AA-4999-B26A-0EFB23A7571E}" sibTransId="{3C92E7BF-6420-4293-A145-A8D8A0C2E8A2}"/>
    <dgm:cxn modelId="{6D51DBC7-A786-47A0-B45B-3FDA087B7439}" srcId="{939F769F-958A-4C5C-A41B-92E0A640C356}" destId="{AB2042BF-F733-4A4C-B5DD-7FD16A9E1731}" srcOrd="0" destOrd="0" parTransId="{9BE04C5F-86FB-4C2A-8A83-8463C35CAC8B}" sibTransId="{A1EEC6BD-1EC8-412D-921B-9763259C9DD8}"/>
    <dgm:cxn modelId="{D86E53E5-A454-49EF-8B18-DB07D802AB8C}" type="presOf" srcId="{939F769F-958A-4C5C-A41B-92E0A640C356}" destId="{BC0301BD-F6E2-4B11-8BA7-9C97B7FB2CE6}" srcOrd="0" destOrd="0" presId="urn:microsoft.com/office/officeart/2016/7/layout/BasicTimeline"/>
    <dgm:cxn modelId="{DC8C77EA-D1CF-4D50-98C0-21A07EFC0EA5}" type="presOf" srcId="{B0C2A96A-825A-4556-BFE0-2550E4F7DBDF}" destId="{14F65CA5-B991-4722-8072-31BDFC1E3BA8}" srcOrd="0" destOrd="0" presId="urn:microsoft.com/office/officeart/2016/7/layout/BasicTimeline"/>
    <dgm:cxn modelId="{5B0867F8-9246-4E2E-BE32-4FA8D762BB24}" srcId="{3CC720AA-A92E-4F72-9ABE-888D59C5081F}" destId="{43623A6E-37B1-49FF-B5B4-D34F70737154}" srcOrd="1" destOrd="0" parTransId="{A6F9AD13-F357-4739-916B-72FAE0094C84}" sibTransId="{8E78DAFD-6B36-4DCF-8F9C-CA40890DC0AE}"/>
    <dgm:cxn modelId="{EDC97956-CE7F-48F6-BD9C-AF6F81FD61F6}" type="presParOf" srcId="{F0732FDA-41BF-45AA-97C6-9F0FFC3F25CC}" destId="{26E4B6C1-09D6-4DA8-A1DB-02FCD0A6C788}" srcOrd="0" destOrd="0" presId="urn:microsoft.com/office/officeart/2016/7/layout/BasicTimeline"/>
    <dgm:cxn modelId="{752C3CD8-BBAC-4083-8086-A55F0037FFF0}" type="presParOf" srcId="{F0732FDA-41BF-45AA-97C6-9F0FFC3F25CC}" destId="{A07ABE18-A734-4A24-965E-0B813A8CB87B}" srcOrd="1" destOrd="0" presId="urn:microsoft.com/office/officeart/2016/7/layout/BasicTimeline"/>
    <dgm:cxn modelId="{54EFDD2E-2DE2-46A4-9929-954AF79E9078}" type="presParOf" srcId="{A07ABE18-A734-4A24-965E-0B813A8CB87B}" destId="{2A05308B-39CA-4465-9DE5-09176F515D59}" srcOrd="0" destOrd="0" presId="urn:microsoft.com/office/officeart/2016/7/layout/BasicTimeline"/>
    <dgm:cxn modelId="{DC45A3A4-A126-4831-8F65-14032348D24F}" type="presParOf" srcId="{2A05308B-39CA-4465-9DE5-09176F515D59}" destId="{1D4C06BA-0E91-4BA1-A6B2-1708F3811152}" srcOrd="0" destOrd="0" presId="urn:microsoft.com/office/officeart/2016/7/layout/BasicTimeline"/>
    <dgm:cxn modelId="{C913F600-90EE-4E86-8D13-BEC3BB01DF53}" type="presParOf" srcId="{2A05308B-39CA-4465-9DE5-09176F515D59}" destId="{E40F8784-AD47-4437-9141-BD3CA95E1BB0}" srcOrd="1" destOrd="0" presId="urn:microsoft.com/office/officeart/2016/7/layout/BasicTimeline"/>
    <dgm:cxn modelId="{92D0FB08-A71C-4B4E-8537-06CC01103510}" type="presParOf" srcId="{E40F8784-AD47-4437-9141-BD3CA95E1BB0}" destId="{14F65CA5-B991-4722-8072-31BDFC1E3BA8}" srcOrd="0" destOrd="0" presId="urn:microsoft.com/office/officeart/2016/7/layout/BasicTimeline"/>
    <dgm:cxn modelId="{A634AC80-13F2-4C59-9D19-EA75650EBCB9}" type="presParOf" srcId="{E40F8784-AD47-4437-9141-BD3CA95E1BB0}" destId="{CDE7802E-F00B-4C4B-9D87-5C7D99933F60}" srcOrd="1" destOrd="0" presId="urn:microsoft.com/office/officeart/2016/7/layout/BasicTimeline"/>
    <dgm:cxn modelId="{902CB404-1E81-495B-A459-ADCA05703FCF}" type="presParOf" srcId="{2A05308B-39CA-4465-9DE5-09176F515D59}" destId="{1A31DB6B-D131-4FEC-AC4F-5D6825FFFF8E}" srcOrd="2" destOrd="0" presId="urn:microsoft.com/office/officeart/2016/7/layout/BasicTimeline"/>
    <dgm:cxn modelId="{A5454666-391A-4238-B04D-21BA9D7D13DB}" type="presParOf" srcId="{2A05308B-39CA-4465-9DE5-09176F515D59}" destId="{E6956FB8-6234-4A4A-B388-AA156AD96116}" srcOrd="3" destOrd="0" presId="urn:microsoft.com/office/officeart/2016/7/layout/BasicTimeline"/>
    <dgm:cxn modelId="{376F92EC-C41F-4BDE-88A7-0D5A5A4CFC4F}" type="presParOf" srcId="{2A05308B-39CA-4465-9DE5-09176F515D59}" destId="{4A904E43-00AC-474A-8D50-299F3F8A50AF}" srcOrd="4" destOrd="0" presId="urn:microsoft.com/office/officeart/2016/7/layout/BasicTimeline"/>
    <dgm:cxn modelId="{B0B748AA-B54B-4917-8AD6-A2D57EB868E0}" type="presParOf" srcId="{A07ABE18-A734-4A24-965E-0B813A8CB87B}" destId="{42789371-EC2F-4BB6-9CA0-65CD1F7FEC49}" srcOrd="1" destOrd="0" presId="urn:microsoft.com/office/officeart/2016/7/layout/BasicTimeline"/>
    <dgm:cxn modelId="{94DD062B-0F23-423B-A3BE-E6DC5253EDE9}" type="presParOf" srcId="{A07ABE18-A734-4A24-965E-0B813A8CB87B}" destId="{E3F9B41F-005C-4ECA-800D-DB93E9D10E83}" srcOrd="2" destOrd="0" presId="urn:microsoft.com/office/officeart/2016/7/layout/BasicTimeline"/>
    <dgm:cxn modelId="{AF43BC93-C61A-49E3-80C7-FE0668A0AF5E}" type="presParOf" srcId="{E3F9B41F-005C-4ECA-800D-DB93E9D10E83}" destId="{B5F2EDE7-F317-4378-9067-DF443442D7AF}" srcOrd="0" destOrd="0" presId="urn:microsoft.com/office/officeart/2016/7/layout/BasicTimeline"/>
    <dgm:cxn modelId="{74FD620C-84F6-4856-9B61-AB37CBD8C918}" type="presParOf" srcId="{E3F9B41F-005C-4ECA-800D-DB93E9D10E83}" destId="{E81E5378-92EE-48B6-8B91-DD9F75A7ABC0}" srcOrd="1" destOrd="0" presId="urn:microsoft.com/office/officeart/2016/7/layout/BasicTimeline"/>
    <dgm:cxn modelId="{5BE2E041-070C-44E9-8CF5-147730BE9F9B}" type="presParOf" srcId="{E81E5378-92EE-48B6-8B91-DD9F75A7ABC0}" destId="{B08C7622-2993-44AB-A64D-2272992B2EC4}" srcOrd="0" destOrd="0" presId="urn:microsoft.com/office/officeart/2016/7/layout/BasicTimeline"/>
    <dgm:cxn modelId="{3A8FD6E5-21D1-407C-8889-3CCD165E1856}" type="presParOf" srcId="{E81E5378-92EE-48B6-8B91-DD9F75A7ABC0}" destId="{8990EFE0-7723-41C3-B8E1-22120933BF79}" srcOrd="1" destOrd="0" presId="urn:microsoft.com/office/officeart/2016/7/layout/BasicTimeline"/>
    <dgm:cxn modelId="{E61582EC-C2AD-45E3-AE44-E9F7B1258912}" type="presParOf" srcId="{E3F9B41F-005C-4ECA-800D-DB93E9D10E83}" destId="{921E5E73-275F-4850-880D-AEC946520DF5}" srcOrd="2" destOrd="0" presId="urn:microsoft.com/office/officeart/2016/7/layout/BasicTimeline"/>
    <dgm:cxn modelId="{7CF804B2-B187-41AC-B549-162E06F83C67}" type="presParOf" srcId="{E3F9B41F-005C-4ECA-800D-DB93E9D10E83}" destId="{AFAADA6E-67E6-4BEE-8728-036A078752C8}" srcOrd="3" destOrd="0" presId="urn:microsoft.com/office/officeart/2016/7/layout/BasicTimeline"/>
    <dgm:cxn modelId="{4384B73A-210F-4EAC-ACCC-0488B5E701AA}" type="presParOf" srcId="{E3F9B41F-005C-4ECA-800D-DB93E9D10E83}" destId="{6DAFEBF9-2532-4A13-9735-B01DCD88288E}" srcOrd="4" destOrd="0" presId="urn:microsoft.com/office/officeart/2016/7/layout/BasicTimeline"/>
    <dgm:cxn modelId="{E53D71EF-4143-45D9-9866-6A59AC709FFB}" type="presParOf" srcId="{A07ABE18-A734-4A24-965E-0B813A8CB87B}" destId="{E225DD8A-38B2-45A6-AF58-540243FB2FA4}" srcOrd="3" destOrd="0" presId="urn:microsoft.com/office/officeart/2016/7/layout/BasicTimeline"/>
    <dgm:cxn modelId="{EDCA0FBB-A76A-4933-8A39-C72E80836923}" type="presParOf" srcId="{A07ABE18-A734-4A24-965E-0B813A8CB87B}" destId="{84416914-CACC-40E7-A403-24BF364F3647}" srcOrd="4" destOrd="0" presId="urn:microsoft.com/office/officeart/2016/7/layout/BasicTimeline"/>
    <dgm:cxn modelId="{70F30DE9-942A-4BCD-8B16-513DAEDA41EE}" type="presParOf" srcId="{84416914-CACC-40E7-A403-24BF364F3647}" destId="{BC0301BD-F6E2-4B11-8BA7-9C97B7FB2CE6}" srcOrd="0" destOrd="0" presId="urn:microsoft.com/office/officeart/2016/7/layout/BasicTimeline"/>
    <dgm:cxn modelId="{011400A4-6998-4349-A15B-985E55EF1981}" type="presParOf" srcId="{84416914-CACC-40E7-A403-24BF364F3647}" destId="{C5719109-9831-4C63-B89C-76811EB655BB}" srcOrd="1" destOrd="0" presId="urn:microsoft.com/office/officeart/2016/7/layout/BasicTimeline"/>
    <dgm:cxn modelId="{2556D40C-E005-47C4-A18B-C308B701C5ED}" type="presParOf" srcId="{C5719109-9831-4C63-B89C-76811EB655BB}" destId="{B85335BA-99EB-44D7-968A-F45FA8AEC9FA}" srcOrd="0" destOrd="0" presId="urn:microsoft.com/office/officeart/2016/7/layout/BasicTimeline"/>
    <dgm:cxn modelId="{949D1174-0DC9-434F-8AD2-15838B421D18}" type="presParOf" srcId="{C5719109-9831-4C63-B89C-76811EB655BB}" destId="{A63A5D05-AC65-4AD3-9A2D-84783B69F6E0}" srcOrd="1" destOrd="0" presId="urn:microsoft.com/office/officeart/2016/7/layout/BasicTimeline"/>
    <dgm:cxn modelId="{906B87AA-347A-47EA-800C-1CE8646B43D9}" type="presParOf" srcId="{84416914-CACC-40E7-A403-24BF364F3647}" destId="{81C96894-E5A6-4F3F-AAA1-7987766C2525}" srcOrd="2" destOrd="0" presId="urn:microsoft.com/office/officeart/2016/7/layout/BasicTimeline"/>
    <dgm:cxn modelId="{F67A2B4B-460E-4662-A066-A14EF24E1944}" type="presParOf" srcId="{84416914-CACC-40E7-A403-24BF364F3647}" destId="{A5364AA2-B594-4022-843D-A5D7FB0B0FEB}" srcOrd="3" destOrd="0" presId="urn:microsoft.com/office/officeart/2016/7/layout/BasicTimeline"/>
    <dgm:cxn modelId="{5F7CDBD0-F971-4145-A2A1-CE24A064344F}" type="presParOf" srcId="{84416914-CACC-40E7-A403-24BF364F3647}" destId="{26FBB358-BCF2-4A47-BB7E-EF90AC395515}" srcOrd="4" destOrd="0" presId="urn:microsoft.com/office/officeart/2016/7/layout/BasicTimeline"/>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A14B829C-EAF1-544D-906D-180C94A083BB}" type="doc">
      <dgm:prSet loTypeId="urn:microsoft.com/office/officeart/2008/layout/HorizontalMultiLevelHierarchy" loCatId="" qsTypeId="urn:microsoft.com/office/officeart/2005/8/quickstyle/simple1#5" qsCatId="simple" csTypeId="urn:microsoft.com/office/officeart/2005/8/colors/accent1_2#1" csCatId="accent1" phldr="1"/>
      <dgm:spPr/>
      <dgm:t>
        <a:bodyPr/>
        <a:lstStyle/>
        <a:p>
          <a:endParaRPr lang="en-US">
            <a:solidFill>
              <a:srgbClr val="07182D"/>
            </a:solidFill>
          </a:endParaRPr>
        </a:p>
      </dgm:t>
    </dgm:pt>
    <dgm:pt modelId="{9AC59D47-28B4-7B4B-8CFF-8FD0B740DA12}">
      <dgm:prSet phldrT="[Text]" custT="1"/>
      <dgm:spPr/>
      <dgm:t>
        <a:bodyPr/>
        <a:lstStyle/>
        <a:p>
          <a:r>
            <a:rPr lang="en-US" sz="1600">
              <a:latin typeface="Calibri" panose="020F0502020204030204" pitchFamily="34" charset="0"/>
              <a:cs typeface="Calibri" panose="020F0502020204030204" pitchFamily="34" charset="0"/>
            </a:rPr>
            <a:t>Benefits</a:t>
          </a:r>
        </a:p>
      </dgm:t>
    </dgm:pt>
    <dgm:pt modelId="{F8332E8B-B56A-4D4A-91A8-1842AD710251}" type="parTrans" cxnId="{B6F1391F-5515-7047-8EF0-C8C7D1EE3964}">
      <dgm:prSet/>
      <dgm:spPr/>
      <dgm:t>
        <a:bodyPr/>
        <a:lstStyle/>
        <a:p>
          <a:endParaRPr lang="en-US">
            <a:solidFill>
              <a:srgbClr val="07182D"/>
            </a:solidFill>
          </a:endParaRPr>
        </a:p>
      </dgm:t>
    </dgm:pt>
    <dgm:pt modelId="{4C0BD01E-0003-5745-8385-BDB264470D0E}" type="sibTrans" cxnId="{B6F1391F-5515-7047-8EF0-C8C7D1EE3964}">
      <dgm:prSet/>
      <dgm:spPr/>
      <dgm:t>
        <a:bodyPr/>
        <a:lstStyle/>
        <a:p>
          <a:endParaRPr lang="en-US">
            <a:solidFill>
              <a:srgbClr val="07182D"/>
            </a:solidFill>
          </a:endParaRPr>
        </a:p>
      </dgm:t>
    </dgm:pt>
    <dgm:pt modelId="{7DE51E74-3D53-E34E-981F-35B137C240A1}">
      <dgm:prSet phldrT="[Text]" custT="1"/>
      <dgm:spPr/>
      <dgm:t>
        <a:bodyPr/>
        <a:lstStyle/>
        <a:p>
          <a:r>
            <a:rPr lang="en-US" sz="1600">
              <a:latin typeface="Calibri" panose="020F0502020204030204" pitchFamily="34" charset="0"/>
              <a:cs typeface="Calibri" panose="020F0502020204030204" pitchFamily="34" charset="0"/>
            </a:rPr>
            <a:t>Modular</a:t>
          </a:r>
        </a:p>
      </dgm:t>
    </dgm:pt>
    <dgm:pt modelId="{FCE2B1E1-E60E-4945-B879-2C50B3CABF3A}" type="parTrans" cxnId="{20ED6CBE-9936-AC40-8EEE-F840991B1F62}">
      <dgm:prSet/>
      <dgm:spPr/>
      <dgm:t>
        <a:bodyPr/>
        <a:lstStyle/>
        <a:p>
          <a:endParaRPr lang="en-US">
            <a:solidFill>
              <a:srgbClr val="07182D"/>
            </a:solidFill>
          </a:endParaRPr>
        </a:p>
      </dgm:t>
    </dgm:pt>
    <dgm:pt modelId="{1A4D8378-FCF3-6241-8FBD-757873F866C3}" type="sibTrans" cxnId="{20ED6CBE-9936-AC40-8EEE-F840991B1F62}">
      <dgm:prSet/>
      <dgm:spPr/>
      <dgm:t>
        <a:bodyPr/>
        <a:lstStyle/>
        <a:p>
          <a:endParaRPr lang="en-US">
            <a:solidFill>
              <a:srgbClr val="07182D"/>
            </a:solidFill>
          </a:endParaRPr>
        </a:p>
      </dgm:t>
    </dgm:pt>
    <dgm:pt modelId="{91A0E04C-A7BD-B048-86DC-605259F8DA9F}">
      <dgm:prSet phldrT="[Text]" custT="1"/>
      <dgm:spPr/>
      <dgm:t>
        <a:bodyPr/>
        <a:lstStyle/>
        <a:p>
          <a:r>
            <a:rPr lang="en-US" sz="1600" dirty="0">
              <a:latin typeface="Calibri" panose="020F0502020204030204" pitchFamily="34" charset="0"/>
              <a:cs typeface="Calibri" panose="020F0502020204030204" pitchFamily="34" charset="0"/>
            </a:rPr>
            <a:t>Agentic</a:t>
          </a:r>
        </a:p>
      </dgm:t>
    </dgm:pt>
    <dgm:pt modelId="{7AF02798-5505-E641-B017-6AEFDA31AEF6}" type="parTrans" cxnId="{7F118193-DA8A-A544-A389-B8B23E78D848}">
      <dgm:prSet/>
      <dgm:spPr/>
      <dgm:t>
        <a:bodyPr/>
        <a:lstStyle/>
        <a:p>
          <a:endParaRPr lang="en-US">
            <a:solidFill>
              <a:srgbClr val="07182D"/>
            </a:solidFill>
          </a:endParaRPr>
        </a:p>
      </dgm:t>
    </dgm:pt>
    <dgm:pt modelId="{3D70F13B-CA23-5648-AD51-FEDF77515EDC}" type="sibTrans" cxnId="{7F118193-DA8A-A544-A389-B8B23E78D848}">
      <dgm:prSet/>
      <dgm:spPr/>
      <dgm:t>
        <a:bodyPr/>
        <a:lstStyle/>
        <a:p>
          <a:endParaRPr lang="en-US">
            <a:solidFill>
              <a:srgbClr val="07182D"/>
            </a:solidFill>
          </a:endParaRPr>
        </a:p>
      </dgm:t>
    </dgm:pt>
    <dgm:pt modelId="{296A80A5-9182-6B44-84DD-74374AA13ED1}">
      <dgm:prSet phldrT="[Text]" custT="1"/>
      <dgm:spPr/>
      <dgm:t>
        <a:bodyPr/>
        <a:lstStyle/>
        <a:p>
          <a:r>
            <a:rPr lang="en-US" sz="1600">
              <a:latin typeface="Calibri" panose="020F0502020204030204" pitchFamily="34" charset="0"/>
              <a:cs typeface="Calibri" panose="020F0502020204030204" pitchFamily="34" charset="0"/>
            </a:rPr>
            <a:t>Synthetic</a:t>
          </a:r>
        </a:p>
      </dgm:t>
    </dgm:pt>
    <dgm:pt modelId="{2DD69D32-1D78-3D4A-A9F8-70852E4DF421}" type="parTrans" cxnId="{F2A1F951-662F-F842-8929-8D3A8F3AE33B}">
      <dgm:prSet/>
      <dgm:spPr/>
      <dgm:t>
        <a:bodyPr/>
        <a:lstStyle/>
        <a:p>
          <a:endParaRPr lang="en-US">
            <a:solidFill>
              <a:srgbClr val="07182D"/>
            </a:solidFill>
          </a:endParaRPr>
        </a:p>
      </dgm:t>
    </dgm:pt>
    <dgm:pt modelId="{F61A5DDA-B9DD-8B40-8924-05587742DDE4}" type="sibTrans" cxnId="{F2A1F951-662F-F842-8929-8D3A8F3AE33B}">
      <dgm:prSet/>
      <dgm:spPr/>
      <dgm:t>
        <a:bodyPr/>
        <a:lstStyle/>
        <a:p>
          <a:endParaRPr lang="en-US">
            <a:solidFill>
              <a:srgbClr val="07182D"/>
            </a:solidFill>
          </a:endParaRPr>
        </a:p>
      </dgm:t>
    </dgm:pt>
    <dgm:pt modelId="{37B2E7AA-4C99-5642-ADAA-CA02C22E5AE1}">
      <dgm:prSet phldrT="[Text]" custT="1"/>
      <dgm:spPr/>
      <dgm:t>
        <a:bodyPr/>
        <a:lstStyle/>
        <a:p>
          <a:r>
            <a:rPr lang="en-US" sz="1600" dirty="0">
              <a:latin typeface="Calibri" panose="020F0502020204030204" pitchFamily="34" charset="0"/>
              <a:cs typeface="Calibri" panose="020F0502020204030204" pitchFamily="34" charset="0"/>
            </a:rPr>
            <a:t>Observability</a:t>
          </a:r>
        </a:p>
      </dgm:t>
    </dgm:pt>
    <dgm:pt modelId="{AD41AFD5-DF92-1D4B-BEA6-37DE4DF461EF}" type="parTrans" cxnId="{EBEAEDAD-E710-BC40-819D-D3CA54AF5BB6}">
      <dgm:prSet/>
      <dgm:spPr/>
      <dgm:t>
        <a:bodyPr/>
        <a:lstStyle/>
        <a:p>
          <a:endParaRPr lang="en-US">
            <a:solidFill>
              <a:srgbClr val="07182D"/>
            </a:solidFill>
          </a:endParaRPr>
        </a:p>
      </dgm:t>
    </dgm:pt>
    <dgm:pt modelId="{32DB938E-29B7-714E-9E37-39EB12DA03B6}" type="sibTrans" cxnId="{EBEAEDAD-E710-BC40-819D-D3CA54AF5BB6}">
      <dgm:prSet/>
      <dgm:spPr/>
      <dgm:t>
        <a:bodyPr/>
        <a:lstStyle/>
        <a:p>
          <a:endParaRPr lang="en-US">
            <a:solidFill>
              <a:srgbClr val="07182D"/>
            </a:solidFill>
          </a:endParaRPr>
        </a:p>
      </dgm:t>
    </dgm:pt>
    <dgm:pt modelId="{DFDF0DDE-DD6B-DC4D-94A7-471A0431E501}" type="pres">
      <dgm:prSet presAssocID="{A14B829C-EAF1-544D-906D-180C94A083BB}" presName="Name0" presStyleCnt="0">
        <dgm:presLayoutVars>
          <dgm:chPref val="1"/>
          <dgm:dir/>
          <dgm:animOne val="branch"/>
          <dgm:animLvl val="lvl"/>
          <dgm:resizeHandles val="exact"/>
        </dgm:presLayoutVars>
      </dgm:prSet>
      <dgm:spPr/>
    </dgm:pt>
    <dgm:pt modelId="{A49B4288-09C5-764F-AB1E-0283369EC1DF}" type="pres">
      <dgm:prSet presAssocID="{9AC59D47-28B4-7B4B-8CFF-8FD0B740DA12}" presName="root1" presStyleCnt="0"/>
      <dgm:spPr/>
    </dgm:pt>
    <dgm:pt modelId="{CB01B0FB-E34A-1B4F-AB30-534B7303BAB9}" type="pres">
      <dgm:prSet presAssocID="{9AC59D47-28B4-7B4B-8CFF-8FD0B740DA12}" presName="LevelOneTextNode" presStyleLbl="node0" presStyleIdx="0" presStyleCnt="1">
        <dgm:presLayoutVars>
          <dgm:chPref val="3"/>
        </dgm:presLayoutVars>
      </dgm:prSet>
      <dgm:spPr>
        <a:prstGeom prst="bevel">
          <a:avLst/>
        </a:prstGeom>
      </dgm:spPr>
    </dgm:pt>
    <dgm:pt modelId="{6E0733F1-03D2-404C-A9FE-5742A3561BE7}" type="pres">
      <dgm:prSet presAssocID="{9AC59D47-28B4-7B4B-8CFF-8FD0B740DA12}" presName="level2hierChild" presStyleCnt="0"/>
      <dgm:spPr/>
    </dgm:pt>
    <dgm:pt modelId="{45DCF194-BE9D-4E4E-B1D5-59D88E9DAA81}" type="pres">
      <dgm:prSet presAssocID="{FCE2B1E1-E60E-4945-B879-2C50B3CABF3A}" presName="conn2-1" presStyleLbl="parChTrans1D2" presStyleIdx="0" presStyleCnt="4"/>
      <dgm:spPr/>
    </dgm:pt>
    <dgm:pt modelId="{FA6DBBA5-D62F-554F-A9F0-1273B52FCAEB}" type="pres">
      <dgm:prSet presAssocID="{FCE2B1E1-E60E-4945-B879-2C50B3CABF3A}" presName="connTx" presStyleLbl="parChTrans1D2" presStyleIdx="0" presStyleCnt="4"/>
      <dgm:spPr/>
    </dgm:pt>
    <dgm:pt modelId="{D441C1BB-D462-844C-9D56-ECFE85307A9D}" type="pres">
      <dgm:prSet presAssocID="{7DE51E74-3D53-E34E-981F-35B137C240A1}" presName="root2" presStyleCnt="0"/>
      <dgm:spPr/>
    </dgm:pt>
    <dgm:pt modelId="{5D2B2897-910F-074A-A025-445B7391F1C0}" type="pres">
      <dgm:prSet presAssocID="{7DE51E74-3D53-E34E-981F-35B137C240A1}" presName="LevelTwoTextNode" presStyleLbl="node2" presStyleIdx="0" presStyleCnt="4">
        <dgm:presLayoutVars>
          <dgm:chPref val="3"/>
        </dgm:presLayoutVars>
      </dgm:prSet>
      <dgm:spPr>
        <a:prstGeom prst="cube">
          <a:avLst/>
        </a:prstGeom>
      </dgm:spPr>
    </dgm:pt>
    <dgm:pt modelId="{B3B48E9A-0287-224A-86C5-0E71C1C886CE}" type="pres">
      <dgm:prSet presAssocID="{7DE51E74-3D53-E34E-981F-35B137C240A1}" presName="level3hierChild" presStyleCnt="0"/>
      <dgm:spPr/>
    </dgm:pt>
    <dgm:pt modelId="{10FF0602-0D2B-DB4C-897B-69B4A5A4F8DF}" type="pres">
      <dgm:prSet presAssocID="{7AF02798-5505-E641-B017-6AEFDA31AEF6}" presName="conn2-1" presStyleLbl="parChTrans1D2" presStyleIdx="1" presStyleCnt="4"/>
      <dgm:spPr/>
    </dgm:pt>
    <dgm:pt modelId="{F8934D36-FB9C-1D40-8E1C-D27FF3972891}" type="pres">
      <dgm:prSet presAssocID="{7AF02798-5505-E641-B017-6AEFDA31AEF6}" presName="connTx" presStyleLbl="parChTrans1D2" presStyleIdx="1" presStyleCnt="4"/>
      <dgm:spPr/>
    </dgm:pt>
    <dgm:pt modelId="{272860A1-EEE9-624E-B365-A3E595DFD3F4}" type="pres">
      <dgm:prSet presAssocID="{91A0E04C-A7BD-B048-86DC-605259F8DA9F}" presName="root2" presStyleCnt="0"/>
      <dgm:spPr/>
    </dgm:pt>
    <dgm:pt modelId="{190730BD-4504-7348-B64F-0F9632DB7039}" type="pres">
      <dgm:prSet presAssocID="{91A0E04C-A7BD-B048-86DC-605259F8DA9F}" presName="LevelTwoTextNode" presStyleLbl="node2" presStyleIdx="1" presStyleCnt="4">
        <dgm:presLayoutVars>
          <dgm:chPref val="3"/>
        </dgm:presLayoutVars>
      </dgm:prSet>
      <dgm:spPr>
        <a:prstGeom prst="cube">
          <a:avLst/>
        </a:prstGeom>
      </dgm:spPr>
    </dgm:pt>
    <dgm:pt modelId="{49B28EFE-6B0D-3249-AD5B-53F90C3BDC91}" type="pres">
      <dgm:prSet presAssocID="{91A0E04C-A7BD-B048-86DC-605259F8DA9F}" presName="level3hierChild" presStyleCnt="0"/>
      <dgm:spPr/>
    </dgm:pt>
    <dgm:pt modelId="{D8B605A8-4298-E249-AE49-1ECF32C7D8FF}" type="pres">
      <dgm:prSet presAssocID="{2DD69D32-1D78-3D4A-A9F8-70852E4DF421}" presName="conn2-1" presStyleLbl="parChTrans1D2" presStyleIdx="2" presStyleCnt="4"/>
      <dgm:spPr/>
    </dgm:pt>
    <dgm:pt modelId="{81576673-87D2-564C-9148-20965D60E3CD}" type="pres">
      <dgm:prSet presAssocID="{2DD69D32-1D78-3D4A-A9F8-70852E4DF421}" presName="connTx" presStyleLbl="parChTrans1D2" presStyleIdx="2" presStyleCnt="4"/>
      <dgm:spPr/>
    </dgm:pt>
    <dgm:pt modelId="{308BEF8E-1156-DE47-AD4A-7568347F14EF}" type="pres">
      <dgm:prSet presAssocID="{296A80A5-9182-6B44-84DD-74374AA13ED1}" presName="root2" presStyleCnt="0"/>
      <dgm:spPr/>
    </dgm:pt>
    <dgm:pt modelId="{942CE7A7-1121-984B-AC8B-2AE73F97470B}" type="pres">
      <dgm:prSet presAssocID="{296A80A5-9182-6B44-84DD-74374AA13ED1}" presName="LevelTwoTextNode" presStyleLbl="node2" presStyleIdx="2" presStyleCnt="4">
        <dgm:presLayoutVars>
          <dgm:chPref val="3"/>
        </dgm:presLayoutVars>
      </dgm:prSet>
      <dgm:spPr>
        <a:prstGeom prst="cube">
          <a:avLst/>
        </a:prstGeom>
      </dgm:spPr>
    </dgm:pt>
    <dgm:pt modelId="{BAB3358E-3892-714A-B251-AF536DB71E9F}" type="pres">
      <dgm:prSet presAssocID="{296A80A5-9182-6B44-84DD-74374AA13ED1}" presName="level3hierChild" presStyleCnt="0"/>
      <dgm:spPr/>
    </dgm:pt>
    <dgm:pt modelId="{719798B1-CD6B-4042-A529-60B273E8F199}" type="pres">
      <dgm:prSet presAssocID="{AD41AFD5-DF92-1D4B-BEA6-37DE4DF461EF}" presName="conn2-1" presStyleLbl="parChTrans1D2" presStyleIdx="3" presStyleCnt="4"/>
      <dgm:spPr/>
    </dgm:pt>
    <dgm:pt modelId="{F50249E7-4BFB-AD43-B4A5-CF45EA7FFFF4}" type="pres">
      <dgm:prSet presAssocID="{AD41AFD5-DF92-1D4B-BEA6-37DE4DF461EF}" presName="connTx" presStyleLbl="parChTrans1D2" presStyleIdx="3" presStyleCnt="4"/>
      <dgm:spPr/>
    </dgm:pt>
    <dgm:pt modelId="{9D90535F-F18F-674D-990D-E953CFE16574}" type="pres">
      <dgm:prSet presAssocID="{37B2E7AA-4C99-5642-ADAA-CA02C22E5AE1}" presName="root2" presStyleCnt="0"/>
      <dgm:spPr/>
    </dgm:pt>
    <dgm:pt modelId="{472451F8-8300-C041-88CD-4C491EC2BD6B}" type="pres">
      <dgm:prSet presAssocID="{37B2E7AA-4C99-5642-ADAA-CA02C22E5AE1}" presName="LevelTwoTextNode" presStyleLbl="node2" presStyleIdx="3" presStyleCnt="4">
        <dgm:presLayoutVars>
          <dgm:chPref val="3"/>
        </dgm:presLayoutVars>
      </dgm:prSet>
      <dgm:spPr>
        <a:prstGeom prst="cube">
          <a:avLst/>
        </a:prstGeom>
      </dgm:spPr>
    </dgm:pt>
    <dgm:pt modelId="{FC287B77-3CD9-0640-97FE-4C1AB62D84E9}" type="pres">
      <dgm:prSet presAssocID="{37B2E7AA-4C99-5642-ADAA-CA02C22E5AE1}" presName="level3hierChild" presStyleCnt="0"/>
      <dgm:spPr/>
    </dgm:pt>
  </dgm:ptLst>
  <dgm:cxnLst>
    <dgm:cxn modelId="{C4483501-6454-7A44-89BC-512C4C7BF1A0}" type="presOf" srcId="{FCE2B1E1-E60E-4945-B879-2C50B3CABF3A}" destId="{45DCF194-BE9D-4E4E-B1D5-59D88E9DAA81}" srcOrd="0" destOrd="0" presId="urn:microsoft.com/office/officeart/2008/layout/HorizontalMultiLevelHierarchy"/>
    <dgm:cxn modelId="{CD10E608-F3EA-644D-AAEF-E40F42CF1320}" type="presOf" srcId="{9AC59D47-28B4-7B4B-8CFF-8FD0B740DA12}" destId="{CB01B0FB-E34A-1B4F-AB30-534B7303BAB9}" srcOrd="0" destOrd="0" presId="urn:microsoft.com/office/officeart/2008/layout/HorizontalMultiLevelHierarchy"/>
    <dgm:cxn modelId="{230FC50B-010F-184B-83BC-6B6707E07CD4}" type="presOf" srcId="{2DD69D32-1D78-3D4A-A9F8-70852E4DF421}" destId="{D8B605A8-4298-E249-AE49-1ECF32C7D8FF}" srcOrd="0" destOrd="0" presId="urn:microsoft.com/office/officeart/2008/layout/HorizontalMultiLevelHierarchy"/>
    <dgm:cxn modelId="{DC535419-355F-3841-A29C-41B02F929F7F}" type="presOf" srcId="{37B2E7AA-4C99-5642-ADAA-CA02C22E5AE1}" destId="{472451F8-8300-C041-88CD-4C491EC2BD6B}" srcOrd="0" destOrd="0" presId="urn:microsoft.com/office/officeart/2008/layout/HorizontalMultiLevelHierarchy"/>
    <dgm:cxn modelId="{B6F1391F-5515-7047-8EF0-C8C7D1EE3964}" srcId="{A14B829C-EAF1-544D-906D-180C94A083BB}" destId="{9AC59D47-28B4-7B4B-8CFF-8FD0B740DA12}" srcOrd="0" destOrd="0" parTransId="{F8332E8B-B56A-4D4A-91A8-1842AD710251}" sibTransId="{4C0BD01E-0003-5745-8385-BDB264470D0E}"/>
    <dgm:cxn modelId="{5BA2B52C-C99A-4D44-999F-2F797CA8E967}" type="presOf" srcId="{2DD69D32-1D78-3D4A-A9F8-70852E4DF421}" destId="{81576673-87D2-564C-9148-20965D60E3CD}" srcOrd="1" destOrd="0" presId="urn:microsoft.com/office/officeart/2008/layout/HorizontalMultiLevelHierarchy"/>
    <dgm:cxn modelId="{C2C8566A-F5DA-0A43-A7DC-4322AFA36375}" type="presOf" srcId="{AD41AFD5-DF92-1D4B-BEA6-37DE4DF461EF}" destId="{719798B1-CD6B-4042-A529-60B273E8F199}" srcOrd="0" destOrd="0" presId="urn:microsoft.com/office/officeart/2008/layout/HorizontalMultiLevelHierarchy"/>
    <dgm:cxn modelId="{7293E571-9BFA-804E-9228-96CD58A0B1F3}" type="presOf" srcId="{91A0E04C-A7BD-B048-86DC-605259F8DA9F}" destId="{190730BD-4504-7348-B64F-0F9632DB7039}" srcOrd="0" destOrd="0" presId="urn:microsoft.com/office/officeart/2008/layout/HorizontalMultiLevelHierarchy"/>
    <dgm:cxn modelId="{F2A1F951-662F-F842-8929-8D3A8F3AE33B}" srcId="{9AC59D47-28B4-7B4B-8CFF-8FD0B740DA12}" destId="{296A80A5-9182-6B44-84DD-74374AA13ED1}" srcOrd="2" destOrd="0" parTransId="{2DD69D32-1D78-3D4A-A9F8-70852E4DF421}" sibTransId="{F61A5DDA-B9DD-8B40-8924-05587742DDE4}"/>
    <dgm:cxn modelId="{D6580078-27F0-5E4A-A8DC-294B035462D0}" type="presOf" srcId="{FCE2B1E1-E60E-4945-B879-2C50B3CABF3A}" destId="{FA6DBBA5-D62F-554F-A9F0-1273B52FCAEB}" srcOrd="1" destOrd="0" presId="urn:microsoft.com/office/officeart/2008/layout/HorizontalMultiLevelHierarchy"/>
    <dgm:cxn modelId="{80A93281-FF3B-D94A-BE7D-ED0074DEBCEB}" type="presOf" srcId="{296A80A5-9182-6B44-84DD-74374AA13ED1}" destId="{942CE7A7-1121-984B-AC8B-2AE73F97470B}" srcOrd="0" destOrd="0" presId="urn:microsoft.com/office/officeart/2008/layout/HorizontalMultiLevelHierarchy"/>
    <dgm:cxn modelId="{7F118193-DA8A-A544-A389-B8B23E78D848}" srcId="{9AC59D47-28B4-7B4B-8CFF-8FD0B740DA12}" destId="{91A0E04C-A7BD-B048-86DC-605259F8DA9F}" srcOrd="1" destOrd="0" parTransId="{7AF02798-5505-E641-B017-6AEFDA31AEF6}" sibTransId="{3D70F13B-CA23-5648-AD51-FEDF77515EDC}"/>
    <dgm:cxn modelId="{0243E4A5-6339-C245-86E5-0CA1420C5031}" type="presOf" srcId="{AD41AFD5-DF92-1D4B-BEA6-37DE4DF461EF}" destId="{F50249E7-4BFB-AD43-B4A5-CF45EA7FFFF4}" srcOrd="1" destOrd="0" presId="urn:microsoft.com/office/officeart/2008/layout/HorizontalMultiLevelHierarchy"/>
    <dgm:cxn modelId="{EBEAEDAD-E710-BC40-819D-D3CA54AF5BB6}" srcId="{9AC59D47-28B4-7B4B-8CFF-8FD0B740DA12}" destId="{37B2E7AA-4C99-5642-ADAA-CA02C22E5AE1}" srcOrd="3" destOrd="0" parTransId="{AD41AFD5-DF92-1D4B-BEA6-37DE4DF461EF}" sibTransId="{32DB938E-29B7-714E-9E37-39EB12DA03B6}"/>
    <dgm:cxn modelId="{20ED6CBE-9936-AC40-8EEE-F840991B1F62}" srcId="{9AC59D47-28B4-7B4B-8CFF-8FD0B740DA12}" destId="{7DE51E74-3D53-E34E-981F-35B137C240A1}" srcOrd="0" destOrd="0" parTransId="{FCE2B1E1-E60E-4945-B879-2C50B3CABF3A}" sibTransId="{1A4D8378-FCF3-6241-8FBD-757873F866C3}"/>
    <dgm:cxn modelId="{AF7912DA-9B95-FC48-B23A-D694BD86B978}" type="presOf" srcId="{7AF02798-5505-E641-B017-6AEFDA31AEF6}" destId="{10FF0602-0D2B-DB4C-897B-69B4A5A4F8DF}" srcOrd="0" destOrd="0" presId="urn:microsoft.com/office/officeart/2008/layout/HorizontalMultiLevelHierarchy"/>
    <dgm:cxn modelId="{55B097DF-4A66-464F-94FF-D4F034F465ED}" type="presOf" srcId="{7AF02798-5505-E641-B017-6AEFDA31AEF6}" destId="{F8934D36-FB9C-1D40-8E1C-D27FF3972891}" srcOrd="1" destOrd="0" presId="urn:microsoft.com/office/officeart/2008/layout/HorizontalMultiLevelHierarchy"/>
    <dgm:cxn modelId="{B680B8EF-346F-B442-B295-7EA9D135C055}" type="presOf" srcId="{7DE51E74-3D53-E34E-981F-35B137C240A1}" destId="{5D2B2897-910F-074A-A025-445B7391F1C0}" srcOrd="0" destOrd="0" presId="urn:microsoft.com/office/officeart/2008/layout/HorizontalMultiLevelHierarchy"/>
    <dgm:cxn modelId="{2F3797F6-2A20-E247-8907-71EFDCA9BBBC}" type="presOf" srcId="{A14B829C-EAF1-544D-906D-180C94A083BB}" destId="{DFDF0DDE-DD6B-DC4D-94A7-471A0431E501}" srcOrd="0" destOrd="0" presId="urn:microsoft.com/office/officeart/2008/layout/HorizontalMultiLevelHierarchy"/>
    <dgm:cxn modelId="{FD0933BF-6E24-8F47-8EBD-850DDF6874FF}" type="presParOf" srcId="{DFDF0DDE-DD6B-DC4D-94A7-471A0431E501}" destId="{A49B4288-09C5-764F-AB1E-0283369EC1DF}" srcOrd="0" destOrd="0" presId="urn:microsoft.com/office/officeart/2008/layout/HorizontalMultiLevelHierarchy"/>
    <dgm:cxn modelId="{E44970FD-5020-9348-94E7-AF7A0AFE0CCF}" type="presParOf" srcId="{A49B4288-09C5-764F-AB1E-0283369EC1DF}" destId="{CB01B0FB-E34A-1B4F-AB30-534B7303BAB9}" srcOrd="0" destOrd="0" presId="urn:microsoft.com/office/officeart/2008/layout/HorizontalMultiLevelHierarchy"/>
    <dgm:cxn modelId="{43B5AD3B-A340-B34B-B0BD-1094ACF4FA14}" type="presParOf" srcId="{A49B4288-09C5-764F-AB1E-0283369EC1DF}" destId="{6E0733F1-03D2-404C-A9FE-5742A3561BE7}" srcOrd="1" destOrd="0" presId="urn:microsoft.com/office/officeart/2008/layout/HorizontalMultiLevelHierarchy"/>
    <dgm:cxn modelId="{631CFA9E-F90B-F64F-A300-13CC86788C67}" type="presParOf" srcId="{6E0733F1-03D2-404C-A9FE-5742A3561BE7}" destId="{45DCF194-BE9D-4E4E-B1D5-59D88E9DAA81}" srcOrd="0" destOrd="0" presId="urn:microsoft.com/office/officeart/2008/layout/HorizontalMultiLevelHierarchy"/>
    <dgm:cxn modelId="{A6870776-B6A3-F343-8276-5AC284CD18DA}" type="presParOf" srcId="{45DCF194-BE9D-4E4E-B1D5-59D88E9DAA81}" destId="{FA6DBBA5-D62F-554F-A9F0-1273B52FCAEB}" srcOrd="0" destOrd="0" presId="urn:microsoft.com/office/officeart/2008/layout/HorizontalMultiLevelHierarchy"/>
    <dgm:cxn modelId="{A8C6A26D-B8F1-A948-8AA1-4553AF4865A1}" type="presParOf" srcId="{6E0733F1-03D2-404C-A9FE-5742A3561BE7}" destId="{D441C1BB-D462-844C-9D56-ECFE85307A9D}" srcOrd="1" destOrd="0" presId="urn:microsoft.com/office/officeart/2008/layout/HorizontalMultiLevelHierarchy"/>
    <dgm:cxn modelId="{D4B40991-DE54-F247-A333-868CD0C60FB6}" type="presParOf" srcId="{D441C1BB-D462-844C-9D56-ECFE85307A9D}" destId="{5D2B2897-910F-074A-A025-445B7391F1C0}" srcOrd="0" destOrd="0" presId="urn:microsoft.com/office/officeart/2008/layout/HorizontalMultiLevelHierarchy"/>
    <dgm:cxn modelId="{094676EF-232D-FD4A-9981-53E292CD3051}" type="presParOf" srcId="{D441C1BB-D462-844C-9D56-ECFE85307A9D}" destId="{B3B48E9A-0287-224A-86C5-0E71C1C886CE}" srcOrd="1" destOrd="0" presId="urn:microsoft.com/office/officeart/2008/layout/HorizontalMultiLevelHierarchy"/>
    <dgm:cxn modelId="{8916250B-86B8-6B4A-9231-435C3DAC6AA3}" type="presParOf" srcId="{6E0733F1-03D2-404C-A9FE-5742A3561BE7}" destId="{10FF0602-0D2B-DB4C-897B-69B4A5A4F8DF}" srcOrd="2" destOrd="0" presId="urn:microsoft.com/office/officeart/2008/layout/HorizontalMultiLevelHierarchy"/>
    <dgm:cxn modelId="{D4473918-5426-4143-B2E7-97F4BC786265}" type="presParOf" srcId="{10FF0602-0D2B-DB4C-897B-69B4A5A4F8DF}" destId="{F8934D36-FB9C-1D40-8E1C-D27FF3972891}" srcOrd="0" destOrd="0" presId="urn:microsoft.com/office/officeart/2008/layout/HorizontalMultiLevelHierarchy"/>
    <dgm:cxn modelId="{8F73DAA7-D6C4-E547-AA32-7EFFFC7994A8}" type="presParOf" srcId="{6E0733F1-03D2-404C-A9FE-5742A3561BE7}" destId="{272860A1-EEE9-624E-B365-A3E595DFD3F4}" srcOrd="3" destOrd="0" presId="urn:microsoft.com/office/officeart/2008/layout/HorizontalMultiLevelHierarchy"/>
    <dgm:cxn modelId="{42EBC01C-015E-0140-9F22-94B930BD7DB0}" type="presParOf" srcId="{272860A1-EEE9-624E-B365-A3E595DFD3F4}" destId="{190730BD-4504-7348-B64F-0F9632DB7039}" srcOrd="0" destOrd="0" presId="urn:microsoft.com/office/officeart/2008/layout/HorizontalMultiLevelHierarchy"/>
    <dgm:cxn modelId="{499B6D6B-134C-5B4B-B22B-5C40481E6376}" type="presParOf" srcId="{272860A1-EEE9-624E-B365-A3E595DFD3F4}" destId="{49B28EFE-6B0D-3249-AD5B-53F90C3BDC91}" srcOrd="1" destOrd="0" presId="urn:microsoft.com/office/officeart/2008/layout/HorizontalMultiLevelHierarchy"/>
    <dgm:cxn modelId="{FFDF297D-0BF3-9D43-A812-C7F632FB286B}" type="presParOf" srcId="{6E0733F1-03D2-404C-A9FE-5742A3561BE7}" destId="{D8B605A8-4298-E249-AE49-1ECF32C7D8FF}" srcOrd="4" destOrd="0" presId="urn:microsoft.com/office/officeart/2008/layout/HorizontalMultiLevelHierarchy"/>
    <dgm:cxn modelId="{5C1BB514-3A25-8E49-B92D-5E756D6969A3}" type="presParOf" srcId="{D8B605A8-4298-E249-AE49-1ECF32C7D8FF}" destId="{81576673-87D2-564C-9148-20965D60E3CD}" srcOrd="0" destOrd="0" presId="urn:microsoft.com/office/officeart/2008/layout/HorizontalMultiLevelHierarchy"/>
    <dgm:cxn modelId="{1C7AB278-3CD9-6841-9CA8-1F6BACABBA3F}" type="presParOf" srcId="{6E0733F1-03D2-404C-A9FE-5742A3561BE7}" destId="{308BEF8E-1156-DE47-AD4A-7568347F14EF}" srcOrd="5" destOrd="0" presId="urn:microsoft.com/office/officeart/2008/layout/HorizontalMultiLevelHierarchy"/>
    <dgm:cxn modelId="{52450CDC-1449-C842-A838-9FE4D1E2CEAC}" type="presParOf" srcId="{308BEF8E-1156-DE47-AD4A-7568347F14EF}" destId="{942CE7A7-1121-984B-AC8B-2AE73F97470B}" srcOrd="0" destOrd="0" presId="urn:microsoft.com/office/officeart/2008/layout/HorizontalMultiLevelHierarchy"/>
    <dgm:cxn modelId="{42EDED6D-2C98-D344-9870-CAB7E0C37EFB}" type="presParOf" srcId="{308BEF8E-1156-DE47-AD4A-7568347F14EF}" destId="{BAB3358E-3892-714A-B251-AF536DB71E9F}" srcOrd="1" destOrd="0" presId="urn:microsoft.com/office/officeart/2008/layout/HorizontalMultiLevelHierarchy"/>
    <dgm:cxn modelId="{B4DDFB64-B9AE-0D43-8111-95DA18A2B7E3}" type="presParOf" srcId="{6E0733F1-03D2-404C-A9FE-5742A3561BE7}" destId="{719798B1-CD6B-4042-A529-60B273E8F199}" srcOrd="6" destOrd="0" presId="urn:microsoft.com/office/officeart/2008/layout/HorizontalMultiLevelHierarchy"/>
    <dgm:cxn modelId="{2CAD9B69-EF41-BD45-B2B5-64B9ECAB90EE}" type="presParOf" srcId="{719798B1-CD6B-4042-A529-60B273E8F199}" destId="{F50249E7-4BFB-AD43-B4A5-CF45EA7FFFF4}" srcOrd="0" destOrd="0" presId="urn:microsoft.com/office/officeart/2008/layout/HorizontalMultiLevelHierarchy"/>
    <dgm:cxn modelId="{65C7FEA5-DA96-BE43-B5D7-77AC5AEB6989}" type="presParOf" srcId="{6E0733F1-03D2-404C-A9FE-5742A3561BE7}" destId="{9D90535F-F18F-674D-990D-E953CFE16574}" srcOrd="7" destOrd="0" presId="urn:microsoft.com/office/officeart/2008/layout/HorizontalMultiLevelHierarchy"/>
    <dgm:cxn modelId="{58775A52-C87F-0F48-A251-7542FEEAFD66}" type="presParOf" srcId="{9D90535F-F18F-674D-990D-E953CFE16574}" destId="{472451F8-8300-C041-88CD-4C491EC2BD6B}" srcOrd="0" destOrd="0" presId="urn:microsoft.com/office/officeart/2008/layout/HorizontalMultiLevelHierarchy"/>
    <dgm:cxn modelId="{E48CA3A0-6937-3B42-8CF5-C93C6E5221AA}" type="presParOf" srcId="{9D90535F-F18F-674D-990D-E953CFE16574}" destId="{FC287B77-3CD9-0640-97FE-4C1AB62D84E9}"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F35F21-0E7D-7548-8052-4EB131825475}">
      <dsp:nvSpPr>
        <dsp:cNvPr id="0" name=""/>
        <dsp:cNvSpPr/>
      </dsp:nvSpPr>
      <dsp:spPr>
        <a:xfrm>
          <a:off x="2542667" y="2359152"/>
          <a:ext cx="2883408" cy="2883408"/>
        </a:xfrm>
        <a:prstGeom prst="gear9">
          <a:avLst/>
        </a:prstGeom>
        <a:solidFill>
          <a:schemeClr val="lt1">
            <a:hueOff val="0"/>
            <a:satOff val="0"/>
            <a:lumOff val="0"/>
            <a:alphaOff val="0"/>
          </a:schemeClr>
        </a:solidFill>
        <a:ln w="25400" cap="flat" cmpd="sng" algn="ctr">
          <a:solidFill>
            <a:srgbClr val="02C8FF">
              <a:shade val="80000"/>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ptos Display" panose="020F0302020204030204"/>
            </a:rPr>
            <a:t>Simulation</a:t>
          </a:r>
          <a:endParaRPr lang="en-US" sz="1600" kern="1200" dirty="0">
            <a:solidFill>
              <a:srgbClr val="07182D"/>
            </a:solidFill>
          </a:endParaRPr>
        </a:p>
      </dsp:txBody>
      <dsp:txXfrm>
        <a:off x="3122360" y="3034577"/>
        <a:ext cx="1724022" cy="1482131"/>
      </dsp:txXfrm>
    </dsp:sp>
    <dsp:sp modelId="{D1CF9AA4-CD08-724A-8715-09706DA938DA}">
      <dsp:nvSpPr>
        <dsp:cNvPr id="0" name=""/>
        <dsp:cNvSpPr/>
      </dsp:nvSpPr>
      <dsp:spPr>
        <a:xfrm>
          <a:off x="865047" y="1677619"/>
          <a:ext cx="2097024" cy="2097024"/>
        </a:xfrm>
        <a:prstGeom prst="gear6">
          <a:avLst/>
        </a:prstGeom>
        <a:solidFill>
          <a:schemeClr val="lt1">
            <a:hueOff val="0"/>
            <a:satOff val="0"/>
            <a:lumOff val="0"/>
            <a:alphaOff val="0"/>
          </a:schemeClr>
        </a:solidFill>
        <a:ln w="25400" cap="flat" cmpd="sng" algn="ctr">
          <a:solidFill>
            <a:srgbClr val="02C8FF">
              <a:shade val="80000"/>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a:latin typeface="Aptos Display" panose="020F0302020204030204"/>
            </a:rPr>
            <a:t>RAG</a:t>
          </a:r>
          <a:endParaRPr lang="en-US" sz="1600" kern="1200">
            <a:solidFill>
              <a:srgbClr val="07182D"/>
            </a:solidFill>
          </a:endParaRPr>
        </a:p>
      </dsp:txBody>
      <dsp:txXfrm>
        <a:off x="1392979" y="2208742"/>
        <a:ext cx="1041160" cy="1034778"/>
      </dsp:txXfrm>
    </dsp:sp>
    <dsp:sp modelId="{34FAA1A2-B9A1-9A4A-B000-7D89A11A94C8}">
      <dsp:nvSpPr>
        <dsp:cNvPr id="0" name=""/>
        <dsp:cNvSpPr/>
      </dsp:nvSpPr>
      <dsp:spPr>
        <a:xfrm rot="20700000">
          <a:off x="2039595" y="230886"/>
          <a:ext cx="2054655" cy="2054655"/>
        </a:xfrm>
        <a:prstGeom prst="gear6">
          <a:avLst/>
        </a:prstGeom>
        <a:solidFill>
          <a:schemeClr val="lt1">
            <a:hueOff val="0"/>
            <a:satOff val="0"/>
            <a:lumOff val="0"/>
            <a:alphaOff val="0"/>
          </a:schemeClr>
        </a:solidFill>
        <a:ln w="25400" cap="flat" cmpd="sng" algn="ctr">
          <a:solidFill>
            <a:srgbClr val="02C8FF">
              <a:shade val="80000"/>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Aptos Display" panose="020F0302020204030204"/>
            </a:rPr>
            <a:t>Agentic Reasoning</a:t>
          </a:r>
          <a:endParaRPr lang="en-US" sz="1600" kern="1200" dirty="0">
            <a:solidFill>
              <a:srgbClr val="07182D"/>
            </a:solidFill>
          </a:endParaRPr>
        </a:p>
      </dsp:txBody>
      <dsp:txXfrm rot="-20700000">
        <a:off x="2490241" y="681532"/>
        <a:ext cx="1153363" cy="1153363"/>
      </dsp:txXfrm>
    </dsp:sp>
    <dsp:sp modelId="{DA7A7C65-2B9D-D44E-9C85-386E451E2E51}">
      <dsp:nvSpPr>
        <dsp:cNvPr id="0" name=""/>
        <dsp:cNvSpPr/>
      </dsp:nvSpPr>
      <dsp:spPr>
        <a:xfrm>
          <a:off x="2332631" y="1917376"/>
          <a:ext cx="3690762" cy="3690762"/>
        </a:xfrm>
        <a:prstGeom prst="circularArrow">
          <a:avLst>
            <a:gd name="adj1" fmla="val 4687"/>
            <a:gd name="adj2" fmla="val 299029"/>
            <a:gd name="adj3" fmla="val 2536573"/>
            <a:gd name="adj4" fmla="val 15817996"/>
            <a:gd name="adj5" fmla="val 5469"/>
          </a:avLst>
        </a:prstGeom>
        <a:solidFill>
          <a:srgbClr val="02C8FF">
            <a:tint val="60000"/>
            <a:hueOff val="0"/>
            <a:satOff val="0"/>
            <a:lumOff val="0"/>
            <a:alphaOff val="0"/>
          </a:srgbClr>
        </a:solidFill>
        <a:ln>
          <a:noFill/>
        </a:ln>
        <a:effectLst/>
      </dsp:spPr>
      <dsp:style>
        <a:lnRef idx="0">
          <a:scrgbClr r="0" g="0" b="0"/>
        </a:lnRef>
        <a:fillRef idx="1">
          <a:scrgbClr r="0" g="0" b="0"/>
        </a:fillRef>
        <a:effectRef idx="0">
          <a:scrgbClr r="0" g="0" b="0"/>
        </a:effectRef>
        <a:fontRef idx="minor">
          <a:schemeClr val="lt1"/>
        </a:fontRef>
      </dsp:style>
    </dsp:sp>
    <dsp:sp modelId="{05517C49-2757-774F-8119-B1055EC3CECD}">
      <dsp:nvSpPr>
        <dsp:cNvPr id="0" name=""/>
        <dsp:cNvSpPr/>
      </dsp:nvSpPr>
      <dsp:spPr>
        <a:xfrm>
          <a:off x="493668" y="1209128"/>
          <a:ext cx="2681569" cy="2681569"/>
        </a:xfrm>
        <a:prstGeom prst="leftCircularArrow">
          <a:avLst>
            <a:gd name="adj1" fmla="val 6452"/>
            <a:gd name="adj2" fmla="val 429999"/>
            <a:gd name="adj3" fmla="val 10489124"/>
            <a:gd name="adj4" fmla="val 14837806"/>
            <a:gd name="adj5" fmla="val 7527"/>
          </a:avLst>
        </a:prstGeom>
        <a:solidFill>
          <a:srgbClr val="02C8FF">
            <a:tint val="60000"/>
            <a:hueOff val="0"/>
            <a:satOff val="0"/>
            <a:lumOff val="0"/>
            <a:alphaOff val="0"/>
          </a:srgbClr>
        </a:solidFill>
        <a:ln>
          <a:noFill/>
        </a:ln>
        <a:effectLst/>
      </dsp:spPr>
      <dsp:style>
        <a:lnRef idx="0">
          <a:scrgbClr r="0" g="0" b="0"/>
        </a:lnRef>
        <a:fillRef idx="1">
          <a:scrgbClr r="0" g="0" b="0"/>
        </a:fillRef>
        <a:effectRef idx="0">
          <a:scrgbClr r="0" g="0" b="0"/>
        </a:effectRef>
        <a:fontRef idx="minor">
          <a:schemeClr val="lt1"/>
        </a:fontRef>
      </dsp:style>
    </dsp:sp>
    <dsp:sp modelId="{8CF765E8-259C-D040-A3B2-DB386C5ABBAD}">
      <dsp:nvSpPr>
        <dsp:cNvPr id="0" name=""/>
        <dsp:cNvSpPr/>
      </dsp:nvSpPr>
      <dsp:spPr>
        <a:xfrm>
          <a:off x="1564332" y="-223658"/>
          <a:ext cx="2891271" cy="2891271"/>
        </a:xfrm>
        <a:prstGeom prst="circularArrow">
          <a:avLst>
            <a:gd name="adj1" fmla="val 5984"/>
            <a:gd name="adj2" fmla="val 394124"/>
            <a:gd name="adj3" fmla="val 13313824"/>
            <a:gd name="adj4" fmla="val 10508221"/>
            <a:gd name="adj5" fmla="val 6981"/>
          </a:avLst>
        </a:prstGeom>
        <a:solidFill>
          <a:srgbClr val="02C8FF">
            <a:tint val="60000"/>
            <a:hueOff val="0"/>
            <a:satOff val="0"/>
            <a:lumOff val="0"/>
            <a:alphaOff val="0"/>
          </a:srgb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A35433-F236-5D42-95A0-77AA1529CCC8}">
      <dsp:nvSpPr>
        <dsp:cNvPr id="0" name=""/>
        <dsp:cNvSpPr/>
      </dsp:nvSpPr>
      <dsp:spPr>
        <a:xfrm>
          <a:off x="990092" y="559755"/>
          <a:ext cx="3618185" cy="1256548"/>
        </a:xfrm>
        <a:prstGeom prst="ellipse">
          <a:avLst/>
        </a:prstGeom>
        <a:solidFill>
          <a:srgbClr val="02C8FF">
            <a:tint val="50000"/>
            <a:alpha val="40000"/>
            <a:hueOff val="0"/>
            <a:satOff val="0"/>
            <a:lumOff val="0"/>
            <a:alphaOff val="0"/>
          </a:srgbClr>
        </a:solidFill>
        <a:ln>
          <a:noFill/>
        </a:ln>
        <a:effectLst/>
      </dsp:spPr>
      <dsp:style>
        <a:lnRef idx="0">
          <a:scrgbClr r="0" g="0" b="0"/>
        </a:lnRef>
        <a:fillRef idx="1">
          <a:scrgbClr r="0" g="0" b="0"/>
        </a:fillRef>
        <a:effectRef idx="0">
          <a:scrgbClr r="0" g="0" b="0"/>
        </a:effectRef>
        <a:fontRef idx="minor"/>
      </dsp:style>
    </dsp:sp>
    <dsp:sp modelId="{F4CB29A7-6086-FE49-958C-EEDE056D947A}">
      <dsp:nvSpPr>
        <dsp:cNvPr id="0" name=""/>
        <dsp:cNvSpPr/>
      </dsp:nvSpPr>
      <dsp:spPr>
        <a:xfrm>
          <a:off x="2454195" y="3636615"/>
          <a:ext cx="701198" cy="448767"/>
        </a:xfrm>
        <a:prstGeom prst="downArrow">
          <a:avLst/>
        </a:prstGeom>
        <a:solidFill>
          <a:srgbClr val="02C8FF">
            <a:tint val="60000"/>
            <a:hueOff val="0"/>
            <a:satOff val="0"/>
            <a:lumOff val="0"/>
            <a:alphaOff val="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491EC19-C64B-D64D-A18C-A74C6BA90E57}">
      <dsp:nvSpPr>
        <dsp:cNvPr id="0" name=""/>
        <dsp:cNvSpPr/>
      </dsp:nvSpPr>
      <dsp:spPr>
        <a:xfrm>
          <a:off x="1121917" y="3995629"/>
          <a:ext cx="3365754" cy="8414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Stable</a:t>
          </a:r>
        </a:p>
      </dsp:txBody>
      <dsp:txXfrm>
        <a:off x="1121917" y="3995629"/>
        <a:ext cx="3365754" cy="841438"/>
      </dsp:txXfrm>
    </dsp:sp>
    <dsp:sp modelId="{8F9EEA28-49A8-964E-B41C-B48450397456}">
      <dsp:nvSpPr>
        <dsp:cNvPr id="0" name=""/>
        <dsp:cNvSpPr/>
      </dsp:nvSpPr>
      <dsp:spPr>
        <a:xfrm>
          <a:off x="2305541" y="1913349"/>
          <a:ext cx="1262157" cy="1262157"/>
        </a:xfrm>
        <a:prstGeom prst="ellipse">
          <a:avLst/>
        </a:prstGeom>
        <a:solidFill>
          <a:srgbClr val="02C8FF">
            <a:hueOff val="0"/>
            <a:satOff val="0"/>
            <a:lumOff val="0"/>
            <a:alphaOff val="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Respiratory Failure</a:t>
          </a:r>
        </a:p>
      </dsp:txBody>
      <dsp:txXfrm>
        <a:off x="2490380" y="2098188"/>
        <a:ext cx="892479" cy="892479"/>
      </dsp:txXfrm>
    </dsp:sp>
    <dsp:sp modelId="{52AAD71B-C7EE-5A47-810B-A17182F69DB0}">
      <dsp:nvSpPr>
        <dsp:cNvPr id="0" name=""/>
        <dsp:cNvSpPr/>
      </dsp:nvSpPr>
      <dsp:spPr>
        <a:xfrm>
          <a:off x="1402397" y="966450"/>
          <a:ext cx="1262157" cy="1262157"/>
        </a:xfrm>
        <a:prstGeom prst="ellipse">
          <a:avLst/>
        </a:prstGeom>
        <a:solidFill>
          <a:srgbClr val="02C8FF">
            <a:hueOff val="0"/>
            <a:satOff val="0"/>
            <a:lumOff val="0"/>
            <a:alphaOff val="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Arrhythmia</a:t>
          </a:r>
        </a:p>
      </dsp:txBody>
      <dsp:txXfrm>
        <a:off x="1587236" y="1151289"/>
        <a:ext cx="892479" cy="892479"/>
      </dsp:txXfrm>
    </dsp:sp>
    <dsp:sp modelId="{297FF51A-ADB0-F843-AF04-2834A7A8412A}">
      <dsp:nvSpPr>
        <dsp:cNvPr id="0" name=""/>
        <dsp:cNvSpPr/>
      </dsp:nvSpPr>
      <dsp:spPr>
        <a:xfrm>
          <a:off x="2692603" y="661289"/>
          <a:ext cx="1262157" cy="1262157"/>
        </a:xfrm>
        <a:prstGeom prst="ellipse">
          <a:avLst/>
        </a:prstGeom>
        <a:solidFill>
          <a:srgbClr val="02C8FF">
            <a:hueOff val="0"/>
            <a:satOff val="0"/>
            <a:lumOff val="0"/>
            <a:alphaOff val="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Sepsis</a:t>
          </a:r>
        </a:p>
      </dsp:txBody>
      <dsp:txXfrm>
        <a:off x="2877442" y="846128"/>
        <a:ext cx="892479" cy="892479"/>
      </dsp:txXfrm>
    </dsp:sp>
    <dsp:sp modelId="{AE530448-655F-6C40-8BB9-5358830509AD}">
      <dsp:nvSpPr>
        <dsp:cNvPr id="0" name=""/>
        <dsp:cNvSpPr/>
      </dsp:nvSpPr>
      <dsp:spPr>
        <a:xfrm>
          <a:off x="841438" y="405491"/>
          <a:ext cx="3926713" cy="3141370"/>
        </a:xfrm>
        <a:prstGeom prst="funnel">
          <a:avLst/>
        </a:prstGeom>
        <a:solidFill>
          <a:schemeClr val="lt1">
            <a:alpha val="40000"/>
            <a:hueOff val="0"/>
            <a:satOff val="0"/>
            <a:lumOff val="0"/>
            <a:alphaOff val="0"/>
          </a:schemeClr>
        </a:solidFill>
        <a:ln w="9525" cap="flat" cmpd="sng" algn="ctr">
          <a:solidFill>
            <a:srgbClr val="02C8FF">
              <a:hueOff val="0"/>
              <a:satOff val="0"/>
              <a:lumOff val="0"/>
              <a:alphaOff val="0"/>
            </a:srgbClr>
          </a:solidFill>
          <a:prstDash val="solid"/>
        </a:ln>
        <a:effectLst/>
      </dsp:spPr>
      <dsp:style>
        <a:lnRef idx="1">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A9DB18-8C9C-E845-B9A3-CBFBF8A397E5}">
      <dsp:nvSpPr>
        <dsp:cNvPr id="0" name=""/>
        <dsp:cNvSpPr/>
      </dsp:nvSpPr>
      <dsp:spPr>
        <a:xfrm>
          <a:off x="5355" y="804988"/>
          <a:ext cx="3117186" cy="1246874"/>
        </a:xfrm>
        <a:prstGeom prst="chevron">
          <a:avLst/>
        </a:prstGeom>
        <a:solidFill>
          <a:schemeClr val="lt1">
            <a:hueOff val="0"/>
            <a:satOff val="0"/>
            <a:lumOff val="0"/>
            <a:alphaOff val="0"/>
          </a:schemeClr>
        </a:solidFill>
        <a:ln w="38100" cap="flat" cmpd="sng" algn="ctr">
          <a:solidFill>
            <a:srgbClr val="02C8FF">
              <a:shade val="80000"/>
              <a:hueOff val="0"/>
              <a:satOff val="0"/>
              <a:lumOff val="0"/>
              <a:alphaOff val="0"/>
            </a:srgb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Simulator</a:t>
          </a:r>
        </a:p>
      </dsp:txBody>
      <dsp:txXfrm>
        <a:off x="628792" y="804988"/>
        <a:ext cx="1870312" cy="1246874"/>
      </dsp:txXfrm>
    </dsp:sp>
    <dsp:sp modelId="{A65B5AE8-5369-314B-90FF-43AC846A93CB}">
      <dsp:nvSpPr>
        <dsp:cNvPr id="0" name=""/>
        <dsp:cNvSpPr/>
      </dsp:nvSpPr>
      <dsp:spPr>
        <a:xfrm>
          <a:off x="2810822" y="804988"/>
          <a:ext cx="3117186" cy="1246874"/>
        </a:xfrm>
        <a:prstGeom prst="chevron">
          <a:avLst/>
        </a:prstGeom>
        <a:solidFill>
          <a:schemeClr val="lt1">
            <a:hueOff val="0"/>
            <a:satOff val="0"/>
            <a:lumOff val="0"/>
            <a:alphaOff val="0"/>
          </a:schemeClr>
        </a:solidFill>
        <a:ln w="38100" cap="flat" cmpd="sng" algn="ctr">
          <a:solidFill>
            <a:srgbClr val="02C8FF">
              <a:shade val="80000"/>
              <a:hueOff val="0"/>
              <a:satOff val="0"/>
              <a:lumOff val="0"/>
              <a:alphaOff val="0"/>
            </a:srgb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RAG Vault</a:t>
          </a:r>
        </a:p>
      </dsp:txBody>
      <dsp:txXfrm>
        <a:off x="3434259" y="804988"/>
        <a:ext cx="1870312" cy="1246874"/>
      </dsp:txXfrm>
    </dsp:sp>
    <dsp:sp modelId="{08B700B6-9200-DE41-9E11-FDC9A3FA7B5B}">
      <dsp:nvSpPr>
        <dsp:cNvPr id="0" name=""/>
        <dsp:cNvSpPr/>
      </dsp:nvSpPr>
      <dsp:spPr>
        <a:xfrm>
          <a:off x="5616290" y="804988"/>
          <a:ext cx="3117186" cy="1246874"/>
        </a:xfrm>
        <a:prstGeom prst="chevron">
          <a:avLst/>
        </a:prstGeom>
        <a:solidFill>
          <a:schemeClr val="lt1">
            <a:hueOff val="0"/>
            <a:satOff val="0"/>
            <a:lumOff val="0"/>
            <a:alphaOff val="0"/>
          </a:schemeClr>
        </a:solidFill>
        <a:ln w="38100" cap="flat" cmpd="sng" algn="ctr">
          <a:solidFill>
            <a:srgbClr val="02C8FF">
              <a:shade val="80000"/>
              <a:hueOff val="0"/>
              <a:satOff val="0"/>
              <a:lumOff val="0"/>
              <a:alphaOff val="0"/>
            </a:srgb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Reasoner</a:t>
          </a:r>
        </a:p>
      </dsp:txBody>
      <dsp:txXfrm>
        <a:off x="6239727" y="804988"/>
        <a:ext cx="1870312" cy="1246874"/>
      </dsp:txXfrm>
    </dsp:sp>
    <dsp:sp modelId="{B072E25B-3847-EA4A-A0BC-8D379C362699}">
      <dsp:nvSpPr>
        <dsp:cNvPr id="0" name=""/>
        <dsp:cNvSpPr/>
      </dsp:nvSpPr>
      <dsp:spPr>
        <a:xfrm>
          <a:off x="8421758" y="804988"/>
          <a:ext cx="3117186" cy="1246874"/>
        </a:xfrm>
        <a:prstGeom prst="chevron">
          <a:avLst/>
        </a:prstGeom>
        <a:solidFill>
          <a:schemeClr val="lt1">
            <a:hueOff val="0"/>
            <a:satOff val="0"/>
            <a:lumOff val="0"/>
            <a:alphaOff val="0"/>
          </a:schemeClr>
        </a:solidFill>
        <a:ln w="38100" cap="flat" cmpd="sng" algn="ctr">
          <a:solidFill>
            <a:srgbClr val="02C8FF">
              <a:shade val="80000"/>
              <a:hueOff val="0"/>
              <a:satOff val="0"/>
              <a:lumOff val="0"/>
              <a:alphaOff val="0"/>
            </a:srgb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UI</a:t>
          </a:r>
        </a:p>
      </dsp:txBody>
      <dsp:txXfrm>
        <a:off x="9045195" y="804988"/>
        <a:ext cx="1870312" cy="124687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27F872-258E-F74E-91D2-76CEB086506D}">
      <dsp:nvSpPr>
        <dsp:cNvPr id="0" name=""/>
        <dsp:cNvSpPr/>
      </dsp:nvSpPr>
      <dsp:spPr>
        <a:xfrm>
          <a:off x="1409" y="878831"/>
          <a:ext cx="2747971" cy="1099188"/>
        </a:xfrm>
        <a:prstGeom prst="homePlate">
          <a:avLst/>
        </a:prstGeom>
        <a:solidFill>
          <a:schemeClr val="lt1">
            <a:hueOff val="0"/>
            <a:satOff val="0"/>
            <a:lumOff val="0"/>
            <a:alphaOff val="0"/>
          </a:schemeClr>
        </a:solidFill>
        <a:ln w="25400" cap="flat" cmpd="sng" algn="ctr">
          <a:solidFill>
            <a:srgbClr val="02C8FF">
              <a:shade val="80000"/>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Vitals</a:t>
          </a:r>
        </a:p>
      </dsp:txBody>
      <dsp:txXfrm>
        <a:off x="1409" y="878831"/>
        <a:ext cx="2473174" cy="1099188"/>
      </dsp:txXfrm>
    </dsp:sp>
    <dsp:sp modelId="{10776ACD-8B0E-6C4E-890A-ACE0AF2614FC}">
      <dsp:nvSpPr>
        <dsp:cNvPr id="0" name=""/>
        <dsp:cNvSpPr/>
      </dsp:nvSpPr>
      <dsp:spPr>
        <a:xfrm>
          <a:off x="2199786" y="878831"/>
          <a:ext cx="2747971" cy="1099188"/>
        </a:xfrm>
        <a:prstGeom prst="chevron">
          <a:avLst/>
        </a:prstGeom>
        <a:solidFill>
          <a:schemeClr val="lt1">
            <a:hueOff val="0"/>
            <a:satOff val="0"/>
            <a:lumOff val="0"/>
            <a:alphaOff val="0"/>
          </a:schemeClr>
        </a:solidFill>
        <a:ln w="25400" cap="flat" cmpd="sng" algn="ctr">
          <a:solidFill>
            <a:srgbClr val="02C8FF">
              <a:shade val="80000"/>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Alert Detection</a:t>
          </a:r>
        </a:p>
      </dsp:txBody>
      <dsp:txXfrm>
        <a:off x="2749380" y="878831"/>
        <a:ext cx="1648783" cy="1099188"/>
      </dsp:txXfrm>
    </dsp:sp>
    <dsp:sp modelId="{85B9C026-5106-114A-BAB4-A03A0FAD9652}">
      <dsp:nvSpPr>
        <dsp:cNvPr id="0" name=""/>
        <dsp:cNvSpPr/>
      </dsp:nvSpPr>
      <dsp:spPr>
        <a:xfrm>
          <a:off x="4398164" y="878831"/>
          <a:ext cx="2747971" cy="1099188"/>
        </a:xfrm>
        <a:prstGeom prst="chevron">
          <a:avLst/>
        </a:prstGeom>
        <a:solidFill>
          <a:schemeClr val="lt1">
            <a:hueOff val="0"/>
            <a:satOff val="0"/>
            <a:lumOff val="0"/>
            <a:alphaOff val="0"/>
          </a:schemeClr>
        </a:solidFill>
        <a:ln w="25400" cap="flat" cmpd="sng" algn="ctr">
          <a:solidFill>
            <a:srgbClr val="02C8FF">
              <a:shade val="80000"/>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Decision</a:t>
          </a:r>
        </a:p>
      </dsp:txBody>
      <dsp:txXfrm>
        <a:off x="4947758" y="878831"/>
        <a:ext cx="1648783" cy="1099188"/>
      </dsp:txXfrm>
    </dsp:sp>
    <dsp:sp modelId="{9396A69D-593D-2345-88C1-6A5B251CC93D}">
      <dsp:nvSpPr>
        <dsp:cNvPr id="0" name=""/>
        <dsp:cNvSpPr/>
      </dsp:nvSpPr>
      <dsp:spPr>
        <a:xfrm>
          <a:off x="6596541" y="878831"/>
          <a:ext cx="2747971" cy="1099188"/>
        </a:xfrm>
        <a:prstGeom prst="chevron">
          <a:avLst/>
        </a:prstGeom>
        <a:solidFill>
          <a:schemeClr val="lt1">
            <a:hueOff val="0"/>
            <a:satOff val="0"/>
            <a:lumOff val="0"/>
            <a:alphaOff val="0"/>
          </a:schemeClr>
        </a:solidFill>
        <a:ln w="25400" cap="flat" cmpd="sng" algn="ctr">
          <a:solidFill>
            <a:srgbClr val="02C8FF">
              <a:shade val="80000"/>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Snapshots OpenAI</a:t>
          </a:r>
        </a:p>
      </dsp:txBody>
      <dsp:txXfrm>
        <a:off x="7146135" y="878831"/>
        <a:ext cx="1648783" cy="1099188"/>
      </dsp:txXfrm>
    </dsp:sp>
    <dsp:sp modelId="{184C0129-7B62-A14F-8650-CB29131DB08C}">
      <dsp:nvSpPr>
        <dsp:cNvPr id="0" name=""/>
        <dsp:cNvSpPr/>
      </dsp:nvSpPr>
      <dsp:spPr>
        <a:xfrm>
          <a:off x="8794918" y="878831"/>
          <a:ext cx="2747971" cy="1099188"/>
        </a:xfrm>
        <a:prstGeom prst="chevron">
          <a:avLst/>
        </a:prstGeom>
        <a:solidFill>
          <a:schemeClr val="lt1">
            <a:hueOff val="0"/>
            <a:satOff val="0"/>
            <a:lumOff val="0"/>
            <a:alphaOff val="0"/>
          </a:schemeClr>
        </a:solidFill>
        <a:ln w="25400" cap="flat" cmpd="sng" algn="ctr">
          <a:solidFill>
            <a:srgbClr val="02C8FF">
              <a:shade val="80000"/>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Grid Rendering</a:t>
          </a:r>
        </a:p>
      </dsp:txBody>
      <dsp:txXfrm>
        <a:off x="9344512" y="878831"/>
        <a:ext cx="1648783" cy="109918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B187A4-AB5E-994C-936B-7845118B03B6}">
      <dsp:nvSpPr>
        <dsp:cNvPr id="0" name=""/>
        <dsp:cNvSpPr/>
      </dsp:nvSpPr>
      <dsp:spPr>
        <a:xfrm>
          <a:off x="5636" y="904197"/>
          <a:ext cx="1747428" cy="1048456"/>
        </a:xfrm>
        <a:prstGeom prst="cube">
          <a:avLst/>
        </a:prstGeom>
        <a:solidFill>
          <a:schemeClr val="lt1">
            <a:hueOff val="0"/>
            <a:satOff val="0"/>
            <a:lumOff val="0"/>
            <a:alphaOff val="0"/>
          </a:schemeClr>
        </a:solidFill>
        <a:ln w="38100" cap="flat" cmpd="sng" algn="ctr">
          <a:solidFill>
            <a:srgbClr val="02C8FF">
              <a:shade val="80000"/>
              <a:hueOff val="0"/>
              <a:satOff val="0"/>
              <a:lumOff val="0"/>
              <a:alphaOff val="0"/>
            </a:srgb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Determine Urgency</a:t>
          </a:r>
        </a:p>
      </dsp:txBody>
      <dsp:txXfrm>
        <a:off x="5636" y="1166311"/>
        <a:ext cx="1485314" cy="786342"/>
      </dsp:txXfrm>
    </dsp:sp>
    <dsp:sp modelId="{49A1503F-E923-1546-9A88-3196632BCDD8}">
      <dsp:nvSpPr>
        <dsp:cNvPr id="0" name=""/>
        <dsp:cNvSpPr/>
      </dsp:nvSpPr>
      <dsp:spPr>
        <a:xfrm>
          <a:off x="1927807" y="1211744"/>
          <a:ext cx="370454" cy="433362"/>
        </a:xfrm>
        <a:prstGeom prst="rightArrow">
          <a:avLst>
            <a:gd name="adj1" fmla="val 60000"/>
            <a:gd name="adj2" fmla="val 50000"/>
          </a:avLst>
        </a:prstGeom>
        <a:solidFill>
          <a:srgbClr val="02C8FF">
            <a:tint val="60000"/>
            <a:hueOff val="0"/>
            <a:satOff val="0"/>
            <a:lumOff val="0"/>
            <a:alphaOff val="0"/>
          </a:srgb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solidFill>
              <a:srgbClr val="07182D"/>
            </a:solidFill>
          </a:endParaRPr>
        </a:p>
      </dsp:txBody>
      <dsp:txXfrm>
        <a:off x="1927807" y="1298416"/>
        <a:ext cx="259318" cy="260018"/>
      </dsp:txXfrm>
    </dsp:sp>
    <dsp:sp modelId="{1B1C44E7-BF79-7E4B-A768-6A4D55101998}">
      <dsp:nvSpPr>
        <dsp:cNvPr id="0" name=""/>
        <dsp:cNvSpPr/>
      </dsp:nvSpPr>
      <dsp:spPr>
        <a:xfrm>
          <a:off x="2452036" y="904197"/>
          <a:ext cx="1747428" cy="1048456"/>
        </a:xfrm>
        <a:prstGeom prst="cube">
          <a:avLst/>
        </a:prstGeom>
        <a:solidFill>
          <a:schemeClr val="lt1">
            <a:hueOff val="0"/>
            <a:satOff val="0"/>
            <a:lumOff val="0"/>
            <a:alphaOff val="0"/>
          </a:schemeClr>
        </a:solidFill>
        <a:ln w="38100" cap="flat" cmpd="sng" algn="ctr">
          <a:solidFill>
            <a:srgbClr val="02C8FF">
              <a:shade val="80000"/>
              <a:hueOff val="0"/>
              <a:satOff val="0"/>
              <a:lumOff val="0"/>
              <a:alphaOff val="0"/>
            </a:srgb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Create Summary</a:t>
          </a:r>
        </a:p>
      </dsp:txBody>
      <dsp:txXfrm>
        <a:off x="2452036" y="1166311"/>
        <a:ext cx="1485314" cy="786342"/>
      </dsp:txXfrm>
    </dsp:sp>
    <dsp:sp modelId="{4F21A078-8A6C-5E4E-BCF4-A9775D70E174}">
      <dsp:nvSpPr>
        <dsp:cNvPr id="0" name=""/>
        <dsp:cNvSpPr/>
      </dsp:nvSpPr>
      <dsp:spPr>
        <a:xfrm>
          <a:off x="4374207" y="1211744"/>
          <a:ext cx="370454" cy="433362"/>
        </a:xfrm>
        <a:prstGeom prst="rightArrow">
          <a:avLst>
            <a:gd name="adj1" fmla="val 60000"/>
            <a:gd name="adj2" fmla="val 50000"/>
          </a:avLst>
        </a:prstGeom>
        <a:solidFill>
          <a:srgbClr val="02C8FF">
            <a:tint val="60000"/>
            <a:hueOff val="0"/>
            <a:satOff val="0"/>
            <a:lumOff val="0"/>
            <a:alphaOff val="0"/>
          </a:srgb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solidFill>
              <a:srgbClr val="07182D"/>
            </a:solidFill>
          </a:endParaRPr>
        </a:p>
      </dsp:txBody>
      <dsp:txXfrm>
        <a:off x="4374207" y="1298416"/>
        <a:ext cx="259318" cy="260018"/>
      </dsp:txXfrm>
    </dsp:sp>
    <dsp:sp modelId="{6D5F42A7-9286-DB48-8964-0B4167DFB1D0}">
      <dsp:nvSpPr>
        <dsp:cNvPr id="0" name=""/>
        <dsp:cNvSpPr/>
      </dsp:nvSpPr>
      <dsp:spPr>
        <a:xfrm>
          <a:off x="4898435" y="904197"/>
          <a:ext cx="1747428" cy="1048456"/>
        </a:xfrm>
        <a:prstGeom prst="cube">
          <a:avLst/>
        </a:prstGeom>
        <a:solidFill>
          <a:schemeClr val="lt1">
            <a:hueOff val="0"/>
            <a:satOff val="0"/>
            <a:lumOff val="0"/>
            <a:alphaOff val="0"/>
          </a:schemeClr>
        </a:solidFill>
        <a:ln w="38100" cap="flat" cmpd="sng" algn="ctr">
          <a:solidFill>
            <a:srgbClr val="02C8FF">
              <a:shade val="80000"/>
              <a:hueOff val="0"/>
              <a:satOff val="0"/>
              <a:lumOff val="0"/>
              <a:alphaOff val="0"/>
            </a:srgb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Verify Data</a:t>
          </a:r>
        </a:p>
      </dsp:txBody>
      <dsp:txXfrm>
        <a:off x="4898435" y="1166311"/>
        <a:ext cx="1485314" cy="786342"/>
      </dsp:txXfrm>
    </dsp:sp>
    <dsp:sp modelId="{D1A4EC61-837E-C049-AB5A-22C174256621}">
      <dsp:nvSpPr>
        <dsp:cNvPr id="0" name=""/>
        <dsp:cNvSpPr/>
      </dsp:nvSpPr>
      <dsp:spPr>
        <a:xfrm>
          <a:off x="6820606" y="1211744"/>
          <a:ext cx="370454" cy="433362"/>
        </a:xfrm>
        <a:prstGeom prst="rightArrow">
          <a:avLst>
            <a:gd name="adj1" fmla="val 60000"/>
            <a:gd name="adj2" fmla="val 50000"/>
          </a:avLst>
        </a:prstGeom>
        <a:solidFill>
          <a:srgbClr val="02C8FF">
            <a:tint val="60000"/>
            <a:hueOff val="0"/>
            <a:satOff val="0"/>
            <a:lumOff val="0"/>
            <a:alphaOff val="0"/>
          </a:srgb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solidFill>
              <a:srgbClr val="07182D"/>
            </a:solidFill>
          </a:endParaRPr>
        </a:p>
      </dsp:txBody>
      <dsp:txXfrm>
        <a:off x="6820606" y="1298416"/>
        <a:ext cx="259318" cy="260018"/>
      </dsp:txXfrm>
    </dsp:sp>
    <dsp:sp modelId="{43BADB0C-91FC-FB48-969C-89AE4A910127}">
      <dsp:nvSpPr>
        <dsp:cNvPr id="0" name=""/>
        <dsp:cNvSpPr/>
      </dsp:nvSpPr>
      <dsp:spPr>
        <a:xfrm>
          <a:off x="7344835" y="904197"/>
          <a:ext cx="1747428" cy="1048456"/>
        </a:xfrm>
        <a:prstGeom prst="cube">
          <a:avLst/>
        </a:prstGeom>
        <a:solidFill>
          <a:schemeClr val="lt1">
            <a:hueOff val="0"/>
            <a:satOff val="0"/>
            <a:lumOff val="0"/>
            <a:alphaOff val="0"/>
          </a:schemeClr>
        </a:solidFill>
        <a:ln w="38100" cap="flat" cmpd="sng" algn="ctr">
          <a:solidFill>
            <a:srgbClr val="02C8FF">
              <a:shade val="80000"/>
              <a:hueOff val="0"/>
              <a:satOff val="0"/>
              <a:lumOff val="0"/>
              <a:alphaOff val="0"/>
            </a:srgb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Define Actions</a:t>
          </a:r>
        </a:p>
      </dsp:txBody>
      <dsp:txXfrm>
        <a:off x="7344835" y="1166311"/>
        <a:ext cx="1485314" cy="786342"/>
      </dsp:txXfrm>
    </dsp:sp>
    <dsp:sp modelId="{523CC537-BD4C-2047-B3E7-DBDC9F891919}">
      <dsp:nvSpPr>
        <dsp:cNvPr id="0" name=""/>
        <dsp:cNvSpPr/>
      </dsp:nvSpPr>
      <dsp:spPr>
        <a:xfrm>
          <a:off x="9267006" y="1211744"/>
          <a:ext cx="370454" cy="433362"/>
        </a:xfrm>
        <a:prstGeom prst="rightArrow">
          <a:avLst>
            <a:gd name="adj1" fmla="val 60000"/>
            <a:gd name="adj2" fmla="val 50000"/>
          </a:avLst>
        </a:prstGeom>
        <a:solidFill>
          <a:srgbClr val="02C8FF">
            <a:tint val="60000"/>
            <a:hueOff val="0"/>
            <a:satOff val="0"/>
            <a:lumOff val="0"/>
            <a:alphaOff val="0"/>
          </a:srgbClr>
        </a:solidFill>
        <a:ln>
          <a:noFill/>
        </a:ln>
        <a:effectLst>
          <a:outerShdw blurRad="40000" dist="20000" dir="5400000" rotWithShape="0">
            <a:srgbClr val="000000">
              <a:alpha val="38000"/>
            </a:srgbClr>
          </a:outerShdw>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solidFill>
              <a:srgbClr val="07182D"/>
            </a:solidFill>
          </a:endParaRPr>
        </a:p>
      </dsp:txBody>
      <dsp:txXfrm>
        <a:off x="9267006" y="1298416"/>
        <a:ext cx="259318" cy="260018"/>
      </dsp:txXfrm>
    </dsp:sp>
    <dsp:sp modelId="{B4C3D88B-DC2B-E64D-BB59-43A3A71C96D5}">
      <dsp:nvSpPr>
        <dsp:cNvPr id="0" name=""/>
        <dsp:cNvSpPr/>
      </dsp:nvSpPr>
      <dsp:spPr>
        <a:xfrm>
          <a:off x="9791234" y="904197"/>
          <a:ext cx="1747428" cy="1048456"/>
        </a:xfrm>
        <a:prstGeom prst="cube">
          <a:avLst/>
        </a:prstGeom>
        <a:solidFill>
          <a:schemeClr val="lt1">
            <a:hueOff val="0"/>
            <a:satOff val="0"/>
            <a:lumOff val="0"/>
            <a:alphaOff val="0"/>
          </a:schemeClr>
        </a:solidFill>
        <a:ln w="38100" cap="flat" cmpd="sng" algn="ctr">
          <a:solidFill>
            <a:srgbClr val="02C8FF">
              <a:shade val="80000"/>
              <a:hueOff val="0"/>
              <a:satOff val="0"/>
              <a:lumOff val="0"/>
              <a:alphaOff val="0"/>
            </a:srgb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solidFill>
                <a:srgbClr val="07182D"/>
              </a:solidFill>
            </a:rPr>
            <a:t>Manage Medications</a:t>
          </a:r>
        </a:p>
      </dsp:txBody>
      <dsp:txXfrm>
        <a:off x="9791234" y="1166311"/>
        <a:ext cx="1485314" cy="78634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E4B6C1-09D6-4DA8-A1DB-02FCD0A6C788}">
      <dsp:nvSpPr>
        <dsp:cNvPr id="0" name=""/>
        <dsp:cNvSpPr/>
      </dsp:nvSpPr>
      <dsp:spPr>
        <a:xfrm>
          <a:off x="0" y="2702560"/>
          <a:ext cx="11544300" cy="0"/>
        </a:xfrm>
        <a:prstGeom prst="line">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tailEnd type="triangle" w="lg" len="lg"/>
        </a:ln>
        <a:effectLst/>
      </dsp:spPr>
      <dsp:style>
        <a:lnRef idx="2">
          <a:scrgbClr r="0" g="0" b="0"/>
        </a:lnRef>
        <a:fillRef idx="1">
          <a:scrgbClr r="0" g="0" b="0"/>
        </a:fillRef>
        <a:effectRef idx="0">
          <a:scrgbClr r="0" g="0" b="0"/>
        </a:effectRef>
        <a:fontRef idx="minor"/>
      </dsp:style>
    </dsp:sp>
    <dsp:sp modelId="{1D4C06BA-0E91-4BA1-A6B2-1708F3811152}">
      <dsp:nvSpPr>
        <dsp:cNvPr id="0" name=""/>
        <dsp:cNvSpPr/>
      </dsp:nvSpPr>
      <dsp:spPr>
        <a:xfrm>
          <a:off x="321526" y="2902549"/>
          <a:ext cx="4702498" cy="6107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solidFill>
                <a:srgbClr val="07182D"/>
              </a:solidFill>
            </a:defRPr>
          </a:pPr>
          <a:r>
            <a:rPr lang="en-US" sz="2000" kern="1200" dirty="0">
              <a:latin typeface="Aptos Display" panose="020F0302020204030204"/>
            </a:rPr>
            <a:t>Tech</a:t>
          </a:r>
          <a:endParaRPr lang="en-US" sz="2000" kern="1200" dirty="0">
            <a:solidFill>
              <a:srgbClr val="07182D"/>
            </a:solidFill>
          </a:endParaRPr>
        </a:p>
      </dsp:txBody>
      <dsp:txXfrm>
        <a:off x="321526" y="2902549"/>
        <a:ext cx="4702498" cy="610778"/>
      </dsp:txXfrm>
    </dsp:sp>
    <dsp:sp modelId="{14F65CA5-B991-4722-8072-31BDFC1E3BA8}">
      <dsp:nvSpPr>
        <dsp:cNvPr id="0" name=""/>
        <dsp:cNvSpPr/>
      </dsp:nvSpPr>
      <dsp:spPr>
        <a:xfrm>
          <a:off x="901" y="754014"/>
          <a:ext cx="5343748" cy="921572"/>
        </a:xfrm>
        <a:prstGeom prst="cube">
          <a:avLst/>
        </a:prstGeom>
        <a:solidFill>
          <a:schemeClr val="lt1">
            <a:alpha val="90000"/>
            <a:hueOff val="0"/>
            <a:satOff val="0"/>
            <a:lumOff val="0"/>
            <a:alphaOff val="0"/>
          </a:schemeClr>
        </a:solidFill>
        <a:ln w="25400" cap="flat" cmpd="sng" algn="ctr">
          <a:solidFill>
            <a:srgbClr val="0A60FF">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1130" tIns="151130" rIns="151130" bIns="15113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ptos Display" panose="020F0302020204030204"/>
            </a:rPr>
            <a:t>Vector DB, WebSockets, RBAC, Audit logging</a:t>
          </a:r>
          <a:endParaRPr lang="en-US" sz="1700" kern="1200" dirty="0">
            <a:solidFill>
              <a:srgbClr val="07182D"/>
            </a:solidFill>
          </a:endParaRPr>
        </a:p>
      </dsp:txBody>
      <dsp:txXfrm>
        <a:off x="901" y="984407"/>
        <a:ext cx="5113355" cy="691179"/>
      </dsp:txXfrm>
    </dsp:sp>
    <dsp:sp modelId="{1A31DB6B-D131-4FEC-AC4F-5D6825FFFF8E}">
      <dsp:nvSpPr>
        <dsp:cNvPr id="0" name=""/>
        <dsp:cNvSpPr/>
      </dsp:nvSpPr>
      <dsp:spPr>
        <a:xfrm>
          <a:off x="2672776" y="1675587"/>
          <a:ext cx="0" cy="1026972"/>
        </a:xfrm>
        <a:prstGeom prst="line">
          <a:avLst/>
        </a:prstGeom>
        <a:noFill/>
        <a:ln w="12700" cap="flat" cmpd="sng" algn="ctr">
          <a:solidFill>
            <a:schemeClr val="accent2">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B5F2EDE7-F317-4378-9067-DF443442D7AF}">
      <dsp:nvSpPr>
        <dsp:cNvPr id="0" name=""/>
        <dsp:cNvSpPr/>
      </dsp:nvSpPr>
      <dsp:spPr>
        <a:xfrm>
          <a:off x="3420900" y="1891791"/>
          <a:ext cx="4702498" cy="6107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1">
          <a:noAutofit/>
        </a:bodyPr>
        <a:lstStyle/>
        <a:p>
          <a:pPr marL="0" lvl="0" indent="0" algn="ctr" defTabSz="889000">
            <a:lnSpc>
              <a:spcPct val="90000"/>
            </a:lnSpc>
            <a:spcBef>
              <a:spcPct val="0"/>
            </a:spcBef>
            <a:spcAft>
              <a:spcPct val="35000"/>
            </a:spcAft>
            <a:buNone/>
            <a:defRPr b="1">
              <a:solidFill>
                <a:srgbClr val="07182D"/>
              </a:solidFill>
            </a:defRPr>
          </a:pPr>
          <a:r>
            <a:rPr lang="en-US" sz="2000" kern="1200" dirty="0">
              <a:latin typeface="Aptos Display" panose="020F0302020204030204"/>
            </a:rPr>
            <a:t>Clinical</a:t>
          </a:r>
          <a:endParaRPr lang="en-US" sz="2000" kern="1200" dirty="0">
            <a:solidFill>
              <a:srgbClr val="07182D"/>
            </a:solidFill>
          </a:endParaRPr>
        </a:p>
      </dsp:txBody>
      <dsp:txXfrm>
        <a:off x="3420900" y="1891791"/>
        <a:ext cx="4702498" cy="610778"/>
      </dsp:txXfrm>
    </dsp:sp>
    <dsp:sp modelId="{E6956FB8-6234-4A4A-B388-AA156AD96116}">
      <dsp:nvSpPr>
        <dsp:cNvPr id="0" name=""/>
        <dsp:cNvSpPr/>
      </dsp:nvSpPr>
      <dsp:spPr>
        <a:xfrm>
          <a:off x="2632237" y="2662021"/>
          <a:ext cx="81076" cy="81076"/>
        </a:xfrm>
        <a:prstGeom prst="ellipse">
          <a:avLst/>
        </a:prstGeom>
        <a:solidFill>
          <a:srgbClr val="0A60FF">
            <a:hueOff val="0"/>
            <a:satOff val="0"/>
            <a:lumOff val="0"/>
            <a:alphaOff val="0"/>
          </a:srgbClr>
        </a:solidFill>
        <a:ln w="25400" cap="flat" cmpd="sng" algn="ctr">
          <a:solidFill>
            <a:srgbClr val="0A60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sp>
    <dsp:sp modelId="{B08C7622-2993-44AB-A64D-2272992B2EC4}">
      <dsp:nvSpPr>
        <dsp:cNvPr id="0" name=""/>
        <dsp:cNvSpPr/>
      </dsp:nvSpPr>
      <dsp:spPr>
        <a:xfrm>
          <a:off x="3100275" y="3729532"/>
          <a:ext cx="5343748" cy="921572"/>
        </a:xfrm>
        <a:prstGeom prst="cube">
          <a:avLst/>
        </a:prstGeom>
        <a:solidFill>
          <a:schemeClr val="lt1">
            <a:alpha val="90000"/>
            <a:hueOff val="0"/>
            <a:satOff val="0"/>
            <a:lumOff val="0"/>
            <a:alphaOff val="0"/>
          </a:schemeClr>
        </a:solidFill>
        <a:ln w="25400" cap="flat" cmpd="sng" algn="ctr">
          <a:solidFill>
            <a:srgbClr val="45991F">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1130" tIns="151130" rIns="151130" bIns="15113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ptos Display" panose="020F0302020204030204"/>
            </a:rPr>
            <a:t>Stroke, Hemorrhage, Med libraries</a:t>
          </a:r>
          <a:endParaRPr lang="en-US" sz="1700" kern="1200" dirty="0">
            <a:solidFill>
              <a:srgbClr val="07182D"/>
            </a:solidFill>
          </a:endParaRPr>
        </a:p>
      </dsp:txBody>
      <dsp:txXfrm>
        <a:off x="3100275" y="3959925"/>
        <a:ext cx="5113355" cy="691179"/>
      </dsp:txXfrm>
    </dsp:sp>
    <dsp:sp modelId="{921E5E73-275F-4850-880D-AEC946520DF5}">
      <dsp:nvSpPr>
        <dsp:cNvPr id="0" name=""/>
        <dsp:cNvSpPr/>
      </dsp:nvSpPr>
      <dsp:spPr>
        <a:xfrm>
          <a:off x="5772149" y="2702559"/>
          <a:ext cx="0" cy="1026972"/>
        </a:xfrm>
        <a:prstGeom prst="line">
          <a:avLst/>
        </a:prstGeom>
        <a:noFill/>
        <a:ln w="12700" cap="flat" cmpd="sng" algn="ctr">
          <a:solidFill>
            <a:schemeClr val="accent3">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BC0301BD-F6E2-4B11-8BA7-9C97B7FB2CE6}">
      <dsp:nvSpPr>
        <dsp:cNvPr id="0" name=""/>
        <dsp:cNvSpPr/>
      </dsp:nvSpPr>
      <dsp:spPr>
        <a:xfrm>
          <a:off x="6520274" y="2902549"/>
          <a:ext cx="4702498" cy="61077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1">
          <a:noAutofit/>
        </a:bodyPr>
        <a:lstStyle/>
        <a:p>
          <a:pPr marL="0" lvl="0" indent="0" algn="ctr" defTabSz="889000">
            <a:lnSpc>
              <a:spcPct val="90000"/>
            </a:lnSpc>
            <a:spcBef>
              <a:spcPct val="0"/>
            </a:spcBef>
            <a:spcAft>
              <a:spcPct val="35000"/>
            </a:spcAft>
            <a:buNone/>
            <a:defRPr b="1">
              <a:solidFill>
                <a:srgbClr val="07182D"/>
              </a:solidFill>
            </a:defRPr>
          </a:pPr>
          <a:r>
            <a:rPr lang="en-US" sz="2000" kern="1200" dirty="0">
              <a:latin typeface="Aptos Display" panose="020F0302020204030204"/>
            </a:rPr>
            <a:t>Visuals</a:t>
          </a:r>
          <a:endParaRPr lang="en-US" sz="2000" kern="1200" dirty="0">
            <a:solidFill>
              <a:srgbClr val="07182D"/>
            </a:solidFill>
          </a:endParaRPr>
        </a:p>
      </dsp:txBody>
      <dsp:txXfrm>
        <a:off x="6520274" y="2902549"/>
        <a:ext cx="4702498" cy="610778"/>
      </dsp:txXfrm>
    </dsp:sp>
    <dsp:sp modelId="{AFAADA6E-67E6-4BEE-8728-036A078752C8}">
      <dsp:nvSpPr>
        <dsp:cNvPr id="0" name=""/>
        <dsp:cNvSpPr/>
      </dsp:nvSpPr>
      <dsp:spPr>
        <a:xfrm>
          <a:off x="5731611" y="2662021"/>
          <a:ext cx="81076" cy="81076"/>
        </a:xfrm>
        <a:prstGeom prst="ellipse">
          <a:avLst/>
        </a:prstGeom>
        <a:solidFill>
          <a:srgbClr val="45991F">
            <a:hueOff val="0"/>
            <a:satOff val="0"/>
            <a:lumOff val="0"/>
            <a:alphaOff val="0"/>
          </a:srgbClr>
        </a:solidFill>
        <a:ln w="25400" cap="flat" cmpd="sng" algn="ctr">
          <a:solidFill>
            <a:srgbClr val="45991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sp>
    <dsp:sp modelId="{B85335BA-99EB-44D7-968A-F45FA8AEC9FA}">
      <dsp:nvSpPr>
        <dsp:cNvPr id="0" name=""/>
        <dsp:cNvSpPr/>
      </dsp:nvSpPr>
      <dsp:spPr>
        <a:xfrm>
          <a:off x="6199649" y="754014"/>
          <a:ext cx="5343748" cy="921572"/>
        </a:xfrm>
        <a:prstGeom prst="cube">
          <a:avLst/>
        </a:prstGeom>
        <a:solidFill>
          <a:schemeClr val="lt1">
            <a:alpha val="90000"/>
            <a:hueOff val="0"/>
            <a:satOff val="0"/>
            <a:lumOff val="0"/>
            <a:alphaOff val="0"/>
          </a:schemeClr>
        </a:solidFill>
        <a:ln w="25400" cap="flat" cmpd="sng" algn="ctr">
          <a:solidFill>
            <a:srgbClr val="02C8FF">
              <a:hueOff val="0"/>
              <a:satOff val="0"/>
              <a:lumOff val="0"/>
              <a:alphaOff val="0"/>
            </a:srgb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1130" tIns="151130" rIns="151130" bIns="15113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Aptos Display" panose="020F0302020204030204"/>
            </a:rPr>
            <a:t>KPI overlays</a:t>
          </a:r>
          <a:endParaRPr lang="en-US" sz="1700" kern="1200" dirty="0">
            <a:solidFill>
              <a:srgbClr val="07182D"/>
            </a:solidFill>
          </a:endParaRPr>
        </a:p>
      </dsp:txBody>
      <dsp:txXfrm>
        <a:off x="6199649" y="984407"/>
        <a:ext cx="5113355" cy="691179"/>
      </dsp:txXfrm>
    </dsp:sp>
    <dsp:sp modelId="{81C96894-E5A6-4F3F-AAA1-7987766C2525}">
      <dsp:nvSpPr>
        <dsp:cNvPr id="0" name=""/>
        <dsp:cNvSpPr/>
      </dsp:nvSpPr>
      <dsp:spPr>
        <a:xfrm>
          <a:off x="8871523" y="1675587"/>
          <a:ext cx="0" cy="1026972"/>
        </a:xfrm>
        <a:prstGeom prst="line">
          <a:avLst/>
        </a:prstGeom>
        <a:noFill/>
        <a:ln w="12700" cap="flat" cmpd="sng" algn="ctr">
          <a:solidFill>
            <a:schemeClr val="accent4">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A5364AA2-B594-4022-843D-A5D7FB0B0FEB}">
      <dsp:nvSpPr>
        <dsp:cNvPr id="0" name=""/>
        <dsp:cNvSpPr/>
      </dsp:nvSpPr>
      <dsp:spPr>
        <a:xfrm>
          <a:off x="8830985" y="2662021"/>
          <a:ext cx="81076" cy="81076"/>
        </a:xfrm>
        <a:prstGeom prst="ellipse">
          <a:avLst/>
        </a:prstGeom>
        <a:solidFill>
          <a:srgbClr val="02C8FF">
            <a:hueOff val="0"/>
            <a:satOff val="0"/>
            <a:lumOff val="0"/>
            <a:alphaOff val="0"/>
          </a:srgbClr>
        </a:solidFill>
        <a:ln w="25400" cap="flat" cmpd="sng" algn="ctr">
          <a:solidFill>
            <a:srgbClr val="02C8FF">
              <a:hueOff val="0"/>
              <a:satOff val="0"/>
              <a:lumOff val="0"/>
              <a:alphaOff val="0"/>
            </a:srgb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9798B1-CD6B-4042-A529-60B273E8F199}">
      <dsp:nvSpPr>
        <dsp:cNvPr id="0" name=""/>
        <dsp:cNvSpPr/>
      </dsp:nvSpPr>
      <dsp:spPr>
        <a:xfrm>
          <a:off x="1342540" y="2621280"/>
          <a:ext cx="653432" cy="1867662"/>
        </a:xfrm>
        <a:custGeom>
          <a:avLst/>
          <a:gdLst/>
          <a:ahLst/>
          <a:cxnLst/>
          <a:rect l="0" t="0" r="0" b="0"/>
          <a:pathLst>
            <a:path>
              <a:moveTo>
                <a:pt x="0" y="0"/>
              </a:moveTo>
              <a:lnTo>
                <a:pt x="326716" y="0"/>
              </a:lnTo>
              <a:lnTo>
                <a:pt x="326716" y="1867662"/>
              </a:lnTo>
              <a:lnTo>
                <a:pt x="653432" y="1867662"/>
              </a:lnTo>
            </a:path>
          </a:pathLst>
        </a:custGeom>
        <a:noFill/>
        <a:ln w="25400" cap="flat" cmpd="sng" algn="ctr">
          <a:solidFill>
            <a:srgbClr val="02C8FF">
              <a:shade val="60000"/>
              <a:hueOff val="0"/>
              <a:satOff val="0"/>
              <a:lumOff val="0"/>
              <a:alphaOff val="0"/>
            </a:srgb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solidFill>
              <a:srgbClr val="07182D"/>
            </a:solidFill>
          </a:endParaRPr>
        </a:p>
      </dsp:txBody>
      <dsp:txXfrm>
        <a:off x="1619789" y="3505644"/>
        <a:ext cx="98933" cy="98933"/>
      </dsp:txXfrm>
    </dsp:sp>
    <dsp:sp modelId="{D8B605A8-4298-E249-AE49-1ECF32C7D8FF}">
      <dsp:nvSpPr>
        <dsp:cNvPr id="0" name=""/>
        <dsp:cNvSpPr/>
      </dsp:nvSpPr>
      <dsp:spPr>
        <a:xfrm>
          <a:off x="1342540" y="2621280"/>
          <a:ext cx="653432" cy="622554"/>
        </a:xfrm>
        <a:custGeom>
          <a:avLst/>
          <a:gdLst/>
          <a:ahLst/>
          <a:cxnLst/>
          <a:rect l="0" t="0" r="0" b="0"/>
          <a:pathLst>
            <a:path>
              <a:moveTo>
                <a:pt x="0" y="0"/>
              </a:moveTo>
              <a:lnTo>
                <a:pt x="326716" y="0"/>
              </a:lnTo>
              <a:lnTo>
                <a:pt x="326716" y="622554"/>
              </a:lnTo>
              <a:lnTo>
                <a:pt x="653432" y="622554"/>
              </a:lnTo>
            </a:path>
          </a:pathLst>
        </a:custGeom>
        <a:noFill/>
        <a:ln w="25400" cap="flat" cmpd="sng" algn="ctr">
          <a:solidFill>
            <a:srgbClr val="02C8FF">
              <a:shade val="60000"/>
              <a:hueOff val="0"/>
              <a:satOff val="0"/>
              <a:lumOff val="0"/>
              <a:alphaOff val="0"/>
            </a:srgb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rgbClr val="07182D"/>
            </a:solidFill>
          </a:endParaRPr>
        </a:p>
      </dsp:txBody>
      <dsp:txXfrm>
        <a:off x="1646693" y="2909993"/>
        <a:ext cx="45126" cy="45126"/>
      </dsp:txXfrm>
    </dsp:sp>
    <dsp:sp modelId="{10FF0602-0D2B-DB4C-897B-69B4A5A4F8DF}">
      <dsp:nvSpPr>
        <dsp:cNvPr id="0" name=""/>
        <dsp:cNvSpPr/>
      </dsp:nvSpPr>
      <dsp:spPr>
        <a:xfrm>
          <a:off x="1342540" y="1998726"/>
          <a:ext cx="653432" cy="622553"/>
        </a:xfrm>
        <a:custGeom>
          <a:avLst/>
          <a:gdLst/>
          <a:ahLst/>
          <a:cxnLst/>
          <a:rect l="0" t="0" r="0" b="0"/>
          <a:pathLst>
            <a:path>
              <a:moveTo>
                <a:pt x="0" y="622553"/>
              </a:moveTo>
              <a:lnTo>
                <a:pt x="326716" y="622553"/>
              </a:lnTo>
              <a:lnTo>
                <a:pt x="326716" y="0"/>
              </a:lnTo>
              <a:lnTo>
                <a:pt x="653432" y="0"/>
              </a:lnTo>
            </a:path>
          </a:pathLst>
        </a:custGeom>
        <a:noFill/>
        <a:ln w="25400" cap="flat" cmpd="sng" algn="ctr">
          <a:solidFill>
            <a:srgbClr val="02C8FF">
              <a:shade val="60000"/>
              <a:hueOff val="0"/>
              <a:satOff val="0"/>
              <a:lumOff val="0"/>
              <a:alphaOff val="0"/>
            </a:srgb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solidFill>
              <a:srgbClr val="07182D"/>
            </a:solidFill>
          </a:endParaRPr>
        </a:p>
      </dsp:txBody>
      <dsp:txXfrm>
        <a:off x="1646693" y="2287439"/>
        <a:ext cx="45126" cy="45126"/>
      </dsp:txXfrm>
    </dsp:sp>
    <dsp:sp modelId="{45DCF194-BE9D-4E4E-B1D5-59D88E9DAA81}">
      <dsp:nvSpPr>
        <dsp:cNvPr id="0" name=""/>
        <dsp:cNvSpPr/>
      </dsp:nvSpPr>
      <dsp:spPr>
        <a:xfrm>
          <a:off x="1342540" y="753618"/>
          <a:ext cx="653432" cy="1867662"/>
        </a:xfrm>
        <a:custGeom>
          <a:avLst/>
          <a:gdLst/>
          <a:ahLst/>
          <a:cxnLst/>
          <a:rect l="0" t="0" r="0" b="0"/>
          <a:pathLst>
            <a:path>
              <a:moveTo>
                <a:pt x="0" y="1867662"/>
              </a:moveTo>
              <a:lnTo>
                <a:pt x="326716" y="1867662"/>
              </a:lnTo>
              <a:lnTo>
                <a:pt x="326716" y="0"/>
              </a:lnTo>
              <a:lnTo>
                <a:pt x="653432" y="0"/>
              </a:lnTo>
            </a:path>
          </a:pathLst>
        </a:custGeom>
        <a:noFill/>
        <a:ln w="25400" cap="flat" cmpd="sng" algn="ctr">
          <a:solidFill>
            <a:srgbClr val="02C8FF">
              <a:shade val="60000"/>
              <a:hueOff val="0"/>
              <a:satOff val="0"/>
              <a:lumOff val="0"/>
              <a:alphaOff val="0"/>
            </a:srgb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solidFill>
              <a:srgbClr val="07182D"/>
            </a:solidFill>
          </a:endParaRPr>
        </a:p>
      </dsp:txBody>
      <dsp:txXfrm>
        <a:off x="1619789" y="1637982"/>
        <a:ext cx="98933" cy="98933"/>
      </dsp:txXfrm>
    </dsp:sp>
    <dsp:sp modelId="{CB01B0FB-E34A-1B4F-AB30-534B7303BAB9}">
      <dsp:nvSpPr>
        <dsp:cNvPr id="0" name=""/>
        <dsp:cNvSpPr/>
      </dsp:nvSpPr>
      <dsp:spPr>
        <a:xfrm rot="16200000">
          <a:off x="-1776783" y="2123236"/>
          <a:ext cx="5242560" cy="996086"/>
        </a:xfrm>
        <a:prstGeom prst="bevel">
          <a:avLst/>
        </a:prstGeom>
        <a:solidFill>
          <a:srgbClr val="02C8FF">
            <a:hueOff val="0"/>
            <a:satOff val="0"/>
            <a:lumOff val="0"/>
            <a:alphaOff val="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latin typeface="Calibri" panose="020F0502020204030204" pitchFamily="34" charset="0"/>
              <a:cs typeface="Calibri" panose="020F0502020204030204" pitchFamily="34" charset="0"/>
            </a:rPr>
            <a:t>Benefits</a:t>
          </a:r>
        </a:p>
      </dsp:txBody>
      <dsp:txXfrm>
        <a:off x="-1652272" y="2247747"/>
        <a:ext cx="4993538" cy="747064"/>
      </dsp:txXfrm>
    </dsp:sp>
    <dsp:sp modelId="{5D2B2897-910F-074A-A025-445B7391F1C0}">
      <dsp:nvSpPr>
        <dsp:cNvPr id="0" name=""/>
        <dsp:cNvSpPr/>
      </dsp:nvSpPr>
      <dsp:spPr>
        <a:xfrm>
          <a:off x="1995972" y="255574"/>
          <a:ext cx="3267163" cy="996086"/>
        </a:xfrm>
        <a:prstGeom prst="cube">
          <a:avLst/>
        </a:prstGeom>
        <a:solidFill>
          <a:srgbClr val="02C8FF">
            <a:hueOff val="0"/>
            <a:satOff val="0"/>
            <a:lumOff val="0"/>
            <a:alphaOff val="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latin typeface="Calibri" panose="020F0502020204030204" pitchFamily="34" charset="0"/>
              <a:cs typeface="Calibri" panose="020F0502020204030204" pitchFamily="34" charset="0"/>
            </a:rPr>
            <a:t>Modular</a:t>
          </a:r>
        </a:p>
      </dsp:txBody>
      <dsp:txXfrm>
        <a:off x="1995972" y="504596"/>
        <a:ext cx="3018142" cy="747064"/>
      </dsp:txXfrm>
    </dsp:sp>
    <dsp:sp modelId="{190730BD-4504-7348-B64F-0F9632DB7039}">
      <dsp:nvSpPr>
        <dsp:cNvPr id="0" name=""/>
        <dsp:cNvSpPr/>
      </dsp:nvSpPr>
      <dsp:spPr>
        <a:xfrm>
          <a:off x="1995972" y="1500682"/>
          <a:ext cx="3267163" cy="996086"/>
        </a:xfrm>
        <a:prstGeom prst="cube">
          <a:avLst/>
        </a:prstGeom>
        <a:solidFill>
          <a:srgbClr val="02C8FF">
            <a:hueOff val="0"/>
            <a:satOff val="0"/>
            <a:lumOff val="0"/>
            <a:alphaOff val="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Calibri" panose="020F0502020204030204" pitchFamily="34" charset="0"/>
              <a:cs typeface="Calibri" panose="020F0502020204030204" pitchFamily="34" charset="0"/>
            </a:rPr>
            <a:t>Agentic</a:t>
          </a:r>
        </a:p>
      </dsp:txBody>
      <dsp:txXfrm>
        <a:off x="1995972" y="1749704"/>
        <a:ext cx="3018142" cy="747064"/>
      </dsp:txXfrm>
    </dsp:sp>
    <dsp:sp modelId="{942CE7A7-1121-984B-AC8B-2AE73F97470B}">
      <dsp:nvSpPr>
        <dsp:cNvPr id="0" name=""/>
        <dsp:cNvSpPr/>
      </dsp:nvSpPr>
      <dsp:spPr>
        <a:xfrm>
          <a:off x="1995972" y="2745790"/>
          <a:ext cx="3267163" cy="996086"/>
        </a:xfrm>
        <a:prstGeom prst="cube">
          <a:avLst/>
        </a:prstGeom>
        <a:solidFill>
          <a:srgbClr val="02C8FF">
            <a:hueOff val="0"/>
            <a:satOff val="0"/>
            <a:lumOff val="0"/>
            <a:alphaOff val="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a:latin typeface="Calibri" panose="020F0502020204030204" pitchFamily="34" charset="0"/>
              <a:cs typeface="Calibri" panose="020F0502020204030204" pitchFamily="34" charset="0"/>
            </a:rPr>
            <a:t>Synthetic</a:t>
          </a:r>
        </a:p>
      </dsp:txBody>
      <dsp:txXfrm>
        <a:off x="1995972" y="2994812"/>
        <a:ext cx="3018142" cy="747064"/>
      </dsp:txXfrm>
    </dsp:sp>
    <dsp:sp modelId="{472451F8-8300-C041-88CD-4C491EC2BD6B}">
      <dsp:nvSpPr>
        <dsp:cNvPr id="0" name=""/>
        <dsp:cNvSpPr/>
      </dsp:nvSpPr>
      <dsp:spPr>
        <a:xfrm>
          <a:off x="1995972" y="3990898"/>
          <a:ext cx="3267163" cy="996086"/>
        </a:xfrm>
        <a:prstGeom prst="cube">
          <a:avLst/>
        </a:prstGeom>
        <a:solidFill>
          <a:srgbClr val="02C8FF">
            <a:hueOff val="0"/>
            <a:satOff val="0"/>
            <a:lumOff val="0"/>
            <a:alphaOff val="0"/>
          </a:srgb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711200">
            <a:lnSpc>
              <a:spcPct val="90000"/>
            </a:lnSpc>
            <a:spcBef>
              <a:spcPct val="0"/>
            </a:spcBef>
            <a:spcAft>
              <a:spcPct val="35000"/>
            </a:spcAft>
            <a:buNone/>
          </a:pPr>
          <a:r>
            <a:rPr lang="en-US" sz="1600" kern="1200" dirty="0">
              <a:latin typeface="Calibri" panose="020F0502020204030204" pitchFamily="34" charset="0"/>
              <a:cs typeface="Calibri" panose="020F0502020204030204" pitchFamily="34" charset="0"/>
            </a:rPr>
            <a:t>Observability</a:t>
          </a:r>
        </a:p>
      </dsp:txBody>
      <dsp:txXfrm>
        <a:off x="1995972" y="4239920"/>
        <a:ext cx="3018142" cy="747064"/>
      </dsp:txXfrm>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16/7/layout/BasicTimeline">
  <dgm:title val="Basic Timeline"/>
  <dgm:desc val="Use to show a list of events in chronological order. The rounded rectangular shape contains the description while the date is shown below on the time line. It's the perfect SmartArt for displaying large amount of text with a medium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dgm:constrLst>
    <dgm:layoutNode name="divider" styleLbl="fgAccFollowNode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a:tailEnd type="triangle" w="lg" len="lg"/>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headEnd type="triangle" w="lg" len="lg"/>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presOf/>
      <dgm:shape xmlns:r="http://schemas.openxmlformats.org/officeDocument/2006/relationships" r:blip="">
        <dgm:adjLst/>
      </dgm:shape>
      <dgm:choose name="constrBasedOnChildrenCount">
        <dgm:if name="constrForTwoChildren" axis="ch" ptType="node" func="cnt" op="lte" val="2">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16"/>
            <dgm:constr type="w" for="ch" ptType="sibTrans" op="equ"/>
            <dgm:constr type="primFontSz" for="des" forName="L1TextContainer" op="equ"/>
            <dgm:constr type="primFontSz" for="des" forName="L2TextContainer" op="equ"/>
          </dgm:constrLst>
        </dgm:if>
        <dgm:else name="constrForRest">
          <dgm:constrLst>
            <dgm:constr type="primFontSz" for="des" forName="L1TextContainer" val="20"/>
            <dgm:constr type="primFontSz" for="des" forName="L2TextContainer" refType="primFontSz" refFor="des" refForName="L1TextContainer" op="equ" fact="0.85"/>
            <dgm:constr type="w" for="ch" forName="composite" refType="w"/>
            <dgm:constr type="h" for="ch" forName="composite" refType="h"/>
            <dgm:constr type="w" for="ch" forName="spaceBetweenRectangles" refType="w" refFor="ch" refForName="composite" fact="-0.42"/>
            <dgm:constr type="w" for="ch" ptType="sibTrans" op="equ"/>
            <dgm:constr type="primFontSz" for="des" forName="L1TextContainer" op="equ"/>
            <dgm:constr type="primFontSz" for="des" forName="L2TextContainer" op="equ"/>
          </dgm:constrLst>
        </dgm:else>
      </dgm:choose>
      <dgm:forEach name="nodesForEach" axis="ch" ptType="node">
        <dgm:layoutNode name="composite">
          <dgm:alg type="composite"/>
          <dgm:shape xmlns:r="http://schemas.openxmlformats.org/officeDocument/2006/relationships" r:blip="">
            <dgm:adjLst/>
          </dgm:shape>
          <dgm:choose name="CaseForPlacingNodesAboveAndBelowDivider">
            <dgm:if name="CaseForPlacingNodeAboveDivider" axis="self" ptType="node" func="posOdd" op="equ" val="1">
              <dgm:constrLst>
                <dgm:constr type="w" for="ch" forName="L1TextContainer" refType="w" fact="0.88"/>
                <dgm:constr type="l" for="ch" forName="L1TextContainer" refType="w" fact="0.06"/>
                <dgm:constr type="t" for="ch" forName="L1TextContainer" refType="h" fact="0.537"/>
                <dgm:constr type="h" for="ch" forName="L1TextContainer" refType="h" fact="0.113"/>
                <dgm:constr type="w" for="ch" forName="L2TextContainerWrapper" refType="w"/>
                <dgm:constr type="h" for="ch" forName="L2TextContainerWrapper" refType="h" fact="0.31"/>
                <dgm:constr type="b" for="ch" forName="L2TextContainerWrapper" refType="h" fact="0.31"/>
                <dgm:constr type="w" for="ch" forName="ConnectLine"/>
                <dgm:constr type="l" for="ch" forName="ConnectLine" refType="w" fact="0.5"/>
                <dgm:constr type="h" for="ch" forName="ConnectLine" refType="h" fact="0.19"/>
                <dgm:constr type="t" for="ch" forName="ConnectLine" refType="h" fact="0.31"/>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t" for="ch" forName="EmptyPlaceHolder" refType="h" fact="0.65"/>
                <dgm:constr type="h" for="ch" forName="EmptyPlaceHolder" refType="h" fact="0.35"/>
              </dgm:constrLst>
            </dgm:if>
            <dgm:else name="CaseForPlacingNodeBelowDivider">
              <dgm:constrLst>
                <dgm:constr type="w" for="ch" forName="L1TextContainer" refType="w" fact="0.88"/>
                <dgm:constr type="l" for="ch" forName="L1TextContainer" refType="w" fact="0.06"/>
                <dgm:constr type="t" for="ch" forName="L1TextContainer" refType="h" fact="0.35"/>
                <dgm:constr type="h" for="ch" forName="L1TextContainer" refType="h" fact="0.113"/>
                <dgm:constr type="w" for="ch" forName="L2TextContainerWrapper" refType="w"/>
                <dgm:constr type="h" for="ch" forName="L2TextContainerWrapper" refType="h" fact="0.31"/>
                <dgm:constr type="t" for="ch" forName="L2TextContainerWrapper" refType="h" fact="0.69"/>
                <dgm:constr type="w" for="ch" forName="ConnectLine"/>
                <dgm:constr type="l" for="ch" forName="ConnectLine" refType="w" fact="0.5"/>
                <dgm:constr type="h" for="ch" forName="ConnectLine" refType="h" fact="0.19"/>
                <dgm:constr type="t" for="ch" forName="ConnectLine" refType="h" fact="0.5"/>
                <dgm:constr type="w" for="ch" forName="ConnectorPoint" refType="h" fact="0.015"/>
                <dgm:constr type="h" for="ch" forName="ConnectorPoint" refType="h" fact="0.015"/>
                <dgm:constr type="ctrX" for="ch" forName="ConnectorPoint" refType="w" fact="0.5"/>
                <dgm:constr type="ctrY" for="ch" forName="ConnectorPoint" refType="h" fact="0.5"/>
                <dgm:constr type="w" for="ch" forName="EmptyPlaceHolder" refType="w"/>
                <dgm:constr type="h" for="ch" forName="EmptyPlaceHolder" refType="h" fact="0.35"/>
                <dgm:constr type="t" for="ch" forName="EmptyPlaceHolder" refType="h" fact="0"/>
              </dgm:constrLst>
            </dgm:else>
          </dgm:choose>
          <dgm:layoutNode name="L1TextContainer" styleLbl="revTx">
            <dgm:varLst>
              <dgm:chMax val="1"/>
              <dgm:chPref val="1"/>
              <dgm:bulletEnabled val="1"/>
            </dgm:varLst>
            <dgm:choose name="casesForTxtDirLogic">
              <dgm:if name="Name78" axis="self" ptType="node" func="posOdd" op="equ" val="1">
                <dgm:alg type="tx">
                  <dgm:param type="txAnchorHorz" val="ctr"/>
                  <dgm:param type="txAnchorVert" val="t"/>
                  <dgm:param type="parTxLTRAlign" val="ctr"/>
                  <dgm:param type="parTxRTLAlign" val="ctr"/>
                </dgm:alg>
              </dgm:if>
              <dgm:else name="Name89">
                <dgm:alg type="tx">
                  <dgm:param type="txAnchorHorz" val="ctr"/>
                  <dgm:param type="txAnchorVert" val="b"/>
                  <dgm:param type="parTxLTRAlign" val="ctr"/>
                  <dgm:param type="parTxRTLAlign" val="ctr"/>
                </dgm:alg>
              </dgm:else>
            </dgm:choose>
            <dgm:shape xmlns:r="http://schemas.openxmlformats.org/officeDocument/2006/relationships" type="rect" r:blip="">
              <dgm:adjLst/>
            </dgm:shape>
            <dgm:presOf axis="self"/>
            <dgm:constrLst>
              <dgm:constr type="lMarg"/>
              <dgm:constr type="rMarg"/>
              <dgm:constr type="tMarg"/>
              <dgm:constr type="bMarg"/>
            </dgm:constrLst>
            <dgm:ruleLst>
              <dgm:rule type="primFontSz" val="14" fact="NaN" max="NaN"/>
            </dgm:ruleLst>
          </dgm:layoutNode>
          <dgm:layoutNode name="L2TextContainerWrapper">
            <dgm:varLst>
              <dgm:chMax val="0"/>
              <dgm:chPref val="0"/>
              <dgm:bulletEnabled val="1"/>
            </dgm:varLst>
            <dgm:alg type="composite"/>
            <dgm:choose name="L2TextContainerConstr">
              <dgm:if name="CaseForPlacingL2TextContaineAboveDivider" axis="self" ptType="node" func="posOdd" op="equ" val="1">
                <dgm:constrLst>
                  <dgm:constr type="h" for="ch" forName="L2TextContainer" refType="h" fact="0.55"/>
                  <dgm:constr type="b" for="ch" forName="L2TextContainer" refType="h"/>
                  <dgm:constr type="h" for="ch" forName="FlexibleEmptyPlaceHolder" refType="h" fact="0.45"/>
                </dgm:constrLst>
              </dgm:if>
              <dgm:else name="CaseForPlacingL2TextContaineBelowDivider">
                <dgm:constrLst>
                  <dgm:constr type="h" for="ch" forName="L2TextContainer" refType="h" fact="0.55"/>
                  <dgm:constr type="h" for="ch" forName="FlexibleEmptyPlaceHolder" refType="h" fact="0.45"/>
                  <dgm:constr type="b" for="ch" forName="FlexibleEmptyPlaceHolder" refType="h"/>
                </dgm:constrLst>
              </dgm:else>
            </dgm:choose>
            <dgm:layoutNode name="L2TextContainer" styleLbl="bgAcc1">
              <dgm:choose name="L2TextContainerAlgo">
                <dgm:if name="L2TextContainerAlgoLTR" func="var" arg="dir" op="equ" val="norm">
                  <dgm:alg type="tx">
                    <dgm:param type="txAnchorVert" val="mid"/>
                    <dgm:param type="parTxRTLAlign" val="l"/>
                    <dgm:param type="parTxLTRAlign" val="l"/>
                    <dgm:param type="txAnchorVertCh" val="mid"/>
                    <dgm:param type="shpTxRTLAlignCh" val="l"/>
                    <dgm:param type="shpTxLTRAlignCh" val="l"/>
                  </dgm:alg>
                </dgm:if>
                <dgm:else name="L2TextContainerAlgoRTL">
                  <dgm:alg type="tx">
                    <dgm:param type="txAnchorVert" val="mid"/>
                    <dgm:param type="parTxRTLAlign" val="r"/>
                    <dgm:param type="parTxLTRAlign" val="r"/>
                    <dgm:param type="txAnchorVertCh" val="mid"/>
                    <dgm:param type="shpTxRTLAlignCh" val="r"/>
                    <dgm:param type="shpTxLTRAlignCh" val="r"/>
                  </dgm:alg>
                </dgm:else>
              </dgm:choose>
              <dgm:shape xmlns:r="http://schemas.openxmlformats.org/officeDocument/2006/relationships" type="roundRect" r:blip="">
                <dgm:adjLst/>
              </dgm:shape>
              <dgm:presOf axis="des" ptType="node"/>
              <dgm:constrLst>
                <dgm:constr type="primFontSz" val="17"/>
                <dgm:constr type="lMarg" refType="primFontSz" fact="0.7"/>
                <dgm:constr type="rMarg" refType="primFontSz" fact="0.7"/>
                <dgm:constr type="tMarg" refType="primFontSz" fact="0.7"/>
                <dgm:constr type="bMarg" refType="primFontSz" fact="0.7"/>
              </dgm:constrLst>
              <dgm:ruleLst>
                <dgm:rule type="primFontSz" val="12" fact="NaN" max="NaN"/>
                <dgm:rule type="secFontSz" val="10" fact="NaN" max="NaN"/>
                <dgm:rule type="h" val="INF" fact="NaN" max="NaN"/>
              </dgm:ruleLst>
            </dgm:layoutNode>
            <dgm:layoutNode name="FlexibleEmptyPlaceHolder">
              <dgm:alg type="sp"/>
              <dgm:shape xmlns:r="http://schemas.openxmlformats.org/officeDocument/2006/relationships" r:blip="">
                <dgm:adjLst/>
              </dgm:shape>
              <dgm:presOf/>
              <dgm:constrLst/>
            </dgm:layoutNode>
          </dgm:layoutNode>
          <dgm:layoutNode name="ConnectLine" styleLbl="sibTrans1D1" moveWith="L2TextContainer">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orPoint" styleLbl="alignNode1" moveWith="L2TextContainer">
            <dgm:alg type="sp"/>
            <dgm:shape xmlns:r="http://schemas.openxmlformats.org/officeDocument/2006/relationships" type="ellipse" r:blip="" zOrderOff="1">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Node>
  <dgm:extLst>
    <a:ext uri="{68A01E43-0DF5-4B5B-8FA6-DAF915123BFB}">
      <dgm1612:lstStyle xmlns:dgm1612="http://schemas.microsoft.com/office/drawing/2016/12/diagram">
        <a:lvl1pPr>
          <a:defRPr b="1"/>
        </a:lvl1pPr>
      </dgm1612:lstStyle>
    </a:ext>
  </dgm:extLst>
</dgm:layoutDef>
</file>

<file path=ppt/diagrams/layout7.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rgbClr val="07182D"/>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2">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rgbClr val="07182D"/>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1">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rgbClr val="07182D"/>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3">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rgbClr val="07182D"/>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rgbClr val="07182D"/>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rgbClr val="07182D"/>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5">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rgbClr val="07182D"/>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72104B-A22A-485F-8181-8B2CD5833538}" type="datetimeFigureOut">
              <a:rPr lang="en-US" smtClean="0"/>
              <a:t>2/13/2026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BB4990-0A23-4A10-BE7D-7E64CAB85BE3}" type="slidenum">
              <a:rPr lang="en-US" smtClean="0"/>
              <a:t>‹#›</a:t>
            </a:fld>
            <a:endParaRPr lang="en-US"/>
          </a:p>
        </p:txBody>
      </p:sp>
    </p:spTree>
    <p:extLst>
      <p:ext uri="{BB962C8B-B14F-4D97-AF65-F5344CB8AC3E}">
        <p14:creationId xmlns:p14="http://schemas.microsoft.com/office/powerpoint/2010/main" val="628202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CiscoSansTT" panose="020B0503020201020303" pitchFamily="34" charset="0"/>
      </a:defRPr>
    </a:lvl1pPr>
    <a:lvl2pPr marL="457200" algn="l" defTabSz="914400" rtl="0" eaLnBrk="1" latinLnBrk="0" hangingPunct="1">
      <a:defRPr sz="1200" kern="1200">
        <a:solidFill>
          <a:schemeClr val="tx1"/>
        </a:solidFill>
        <a:latin typeface="+mn-lt"/>
        <a:ea typeface="+mn-ea"/>
        <a:cs typeface="CiscoSansTT" panose="020B0503020201020303" pitchFamily="34" charset="0"/>
      </a:defRPr>
    </a:lvl2pPr>
    <a:lvl3pPr marL="914400" algn="l" defTabSz="914400" rtl="0" eaLnBrk="1" latinLnBrk="0" hangingPunct="1">
      <a:defRPr sz="1200" kern="1200">
        <a:solidFill>
          <a:schemeClr val="tx1"/>
        </a:solidFill>
        <a:latin typeface="+mn-lt"/>
        <a:ea typeface="+mn-ea"/>
        <a:cs typeface="CiscoSansTT" panose="020B0503020201020303" pitchFamily="34" charset="0"/>
      </a:defRPr>
    </a:lvl3pPr>
    <a:lvl4pPr marL="1371600" algn="l" defTabSz="914400" rtl="0" eaLnBrk="1" latinLnBrk="0" hangingPunct="1">
      <a:defRPr sz="1200" kern="1200">
        <a:solidFill>
          <a:schemeClr val="tx1"/>
        </a:solidFill>
        <a:latin typeface="+mn-lt"/>
        <a:ea typeface="+mn-ea"/>
        <a:cs typeface="CiscoSansTT" panose="020B0503020201020303" pitchFamily="34" charset="0"/>
      </a:defRPr>
    </a:lvl4pPr>
    <a:lvl5pPr marL="1828800" algn="l" defTabSz="914400" rtl="0" eaLnBrk="1" latinLnBrk="0" hangingPunct="1">
      <a:defRPr sz="1200" kern="1200">
        <a:solidFill>
          <a:schemeClr val="tx1"/>
        </a:solidFill>
        <a:latin typeface="+mn-lt"/>
        <a:ea typeface="+mn-ea"/>
        <a:cs typeface="CiscoSansTT" panose="020B0503020201020303"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880" userDrawn="1">
          <p15:clr>
            <a:srgbClr val="F26B43"/>
          </p15:clr>
        </p15:guide>
        <p15:guide id="2" pos="2160"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4E664A-7000-10CF-3C6F-B2C2F261D5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DCB163F-338A-01E1-8735-3A9E70B8B2E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2D782D2-896D-CCDE-996B-7CEDFDE0F91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879BEE1-B5C3-6B1A-EE84-15C00D81736D}"/>
              </a:ext>
            </a:extLst>
          </p:cNvPr>
          <p:cNvSpPr>
            <a:spLocks noGrp="1"/>
          </p:cNvSpPr>
          <p:nvPr>
            <p:ph type="sldNum" sz="quarter" idx="5"/>
          </p:nvPr>
        </p:nvSpPr>
        <p:spPr/>
        <p:txBody>
          <a:bodyPr/>
          <a:lstStyle/>
          <a:p>
            <a:fld id="{4DBB4990-0A23-4A10-BE7D-7E64CAB85BE3}" type="slidenum">
              <a:rPr lang="en-US" smtClean="0"/>
              <a:t>1</a:t>
            </a:fld>
            <a:endParaRPr lang="en-US"/>
          </a:p>
        </p:txBody>
      </p:sp>
    </p:spTree>
    <p:extLst>
      <p:ext uri="{BB962C8B-B14F-4D97-AF65-F5344CB8AC3E}">
        <p14:creationId xmlns:p14="http://schemas.microsoft.com/office/powerpoint/2010/main" val="39652708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tags" Target="../tags/tag1.xml"/></Relationships>
</file>

<file path=ppt/slideLayouts/_rels/slideLayout10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tags" Target="../tags/tag3.xml"/></Relationships>
</file>

<file path=ppt/slideLayouts/_rels/slideLayout10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1, Two Speaker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0368B8A-B8FA-06EC-E6D8-DF0F60F2EFDC}"/>
              </a:ext>
            </a:extLst>
          </p:cNvPr>
          <p:cNvSpPr>
            <a:spLocks noGrp="1"/>
          </p:cNvSpPr>
          <p:nvPr>
            <p:ph type="title" hasCustomPrompt="1"/>
          </p:nvPr>
        </p:nvSpPr>
        <p:spPr>
          <a:xfrm>
            <a:off x="323850" y="1871345"/>
            <a:ext cx="5048063" cy="1555148"/>
          </a:xfrm>
        </p:spPr>
        <p:txBody>
          <a:bodyPr anchor="b" anchorCtr="0"/>
          <a:lstStyle>
            <a:lvl1pPr>
              <a:defRPr sz="3600"/>
            </a:lvl1pPr>
          </a:lstStyle>
          <a:p>
            <a:r>
              <a:rPr lang="en-US" dirty="0"/>
              <a:t>Presentation Title</a:t>
            </a:r>
          </a:p>
        </p:txBody>
      </p:sp>
      <p:sp>
        <p:nvSpPr>
          <p:cNvPr id="11" name="Text Placeholder 10">
            <a:extLst>
              <a:ext uri="{FF2B5EF4-FFF2-40B4-BE49-F238E27FC236}">
                <a16:creationId xmlns:a16="http://schemas.microsoft.com/office/drawing/2014/main" id="{4DBA1600-2171-A996-0ADC-8B8C7BC4DEAA}"/>
              </a:ext>
            </a:extLst>
          </p:cNvPr>
          <p:cNvSpPr>
            <a:spLocks noGrp="1"/>
          </p:cNvSpPr>
          <p:nvPr>
            <p:ph type="body" sz="quarter" idx="13" hasCustomPrompt="1"/>
          </p:nvPr>
        </p:nvSpPr>
        <p:spPr>
          <a:xfrm>
            <a:off x="323850" y="3512820"/>
            <a:ext cx="5048063" cy="228600"/>
          </a:xfrm>
          <a:noFill/>
        </p:spPr>
        <p:txBody>
          <a:bodyPr/>
          <a:lstStyle>
            <a:lvl1pPr marL="0" indent="0">
              <a:buNone/>
              <a:defRPr sz="1600" b="0"/>
            </a:lvl1pPr>
          </a:lstStyle>
          <a:p>
            <a:pPr lvl="0"/>
            <a:r>
              <a:rPr lang="en-US" dirty="0"/>
              <a:t>Subtitle</a:t>
            </a:r>
          </a:p>
        </p:txBody>
      </p:sp>
      <p:sp>
        <p:nvSpPr>
          <p:cNvPr id="13" name="Text Placeholder 12">
            <a:extLst>
              <a:ext uri="{FF2B5EF4-FFF2-40B4-BE49-F238E27FC236}">
                <a16:creationId xmlns:a16="http://schemas.microsoft.com/office/drawing/2014/main" id="{79E2B63B-5B68-90B7-7A62-17A839591C96}"/>
              </a:ext>
            </a:extLst>
          </p:cNvPr>
          <p:cNvSpPr>
            <a:spLocks noGrp="1"/>
          </p:cNvSpPr>
          <p:nvPr>
            <p:ph type="body" sz="quarter" idx="16" hasCustomPrompt="1"/>
          </p:nvPr>
        </p:nvSpPr>
        <p:spPr>
          <a:xfrm>
            <a:off x="323851" y="4061400"/>
            <a:ext cx="5048090" cy="457200"/>
          </a:xfrm>
        </p:spPr>
        <p:txBody>
          <a:bodyPr anchor="t" anchorCtr="0"/>
          <a:lstStyle>
            <a:lvl1pPr marL="0" indent="0">
              <a:spcBef>
                <a:spcPts val="0"/>
              </a:spcBef>
              <a:spcAft>
                <a:spcPts val="0"/>
              </a:spcAft>
              <a:buNone/>
              <a:defRPr lang="en-US" sz="1400" kern="1200" dirty="0" smtClean="0">
                <a:solidFill>
                  <a:schemeClr val="bg1"/>
                </a:solidFill>
                <a:latin typeface="+mn-lt"/>
                <a:ea typeface="ＭＳ Ｐゴシック" charset="0"/>
                <a:cs typeface="CiscoSans"/>
              </a:defRPr>
            </a:lvl1pPr>
          </a:lstStyle>
          <a:p>
            <a:pPr marL="182880" lvl="0" indent="-182880" algn="l" defTabSz="912276" rtl="0" eaLnBrk="1" fontAlgn="base" hangingPunct="1">
              <a:lnSpc>
                <a:spcPct val="100000"/>
              </a:lnSpc>
              <a:spcBef>
                <a:spcPts val="0"/>
              </a:spcBef>
              <a:spcAft>
                <a:spcPts val="0"/>
              </a:spcAft>
              <a:buClr>
                <a:schemeClr val="bg1"/>
              </a:buClr>
              <a:buSzPct val="100000"/>
            </a:pPr>
            <a:r>
              <a:rPr lang="en-US" dirty="0"/>
              <a:t>Speaker Name</a:t>
            </a:r>
          </a:p>
          <a:p>
            <a:pPr marL="182880" lvl="0" indent="-182880" algn="l" defTabSz="912276" rtl="0" eaLnBrk="1" fontAlgn="base" hangingPunct="1">
              <a:lnSpc>
                <a:spcPct val="100000"/>
              </a:lnSpc>
              <a:spcBef>
                <a:spcPts val="0"/>
              </a:spcBef>
              <a:spcAft>
                <a:spcPts val="0"/>
              </a:spcAft>
              <a:buClr>
                <a:schemeClr val="bg1"/>
              </a:buClr>
              <a:buSzPct val="100000"/>
            </a:pPr>
            <a:r>
              <a:rPr lang="en-US" dirty="0"/>
              <a:t>Speaker Title placeholder, @social</a:t>
            </a:r>
          </a:p>
        </p:txBody>
      </p:sp>
      <p:sp>
        <p:nvSpPr>
          <p:cNvPr id="4" name="Text Placeholder 5">
            <a:extLst>
              <a:ext uri="{FF2B5EF4-FFF2-40B4-BE49-F238E27FC236}">
                <a16:creationId xmlns:a16="http://schemas.microsoft.com/office/drawing/2014/main" id="{80638510-2998-9359-2A51-B0CA834B6203}"/>
              </a:ext>
            </a:extLst>
          </p:cNvPr>
          <p:cNvSpPr>
            <a:spLocks noGrp="1"/>
          </p:cNvSpPr>
          <p:nvPr>
            <p:ph type="body" sz="quarter" idx="14" hasCustomPrompt="1"/>
          </p:nvPr>
        </p:nvSpPr>
        <p:spPr>
          <a:xfrm>
            <a:off x="323850" y="4676458"/>
            <a:ext cx="5047270" cy="459455"/>
          </a:xfrm>
          <a:noFill/>
        </p:spPr>
        <p:txBody>
          <a:bodyPr anchor="t" anchorCtr="0"/>
          <a:lstStyle>
            <a:lvl1pPr marL="0" indent="0">
              <a:spcAft>
                <a:spcPts val="0"/>
              </a:spcAft>
              <a:buNone/>
              <a:defRPr sz="1400"/>
            </a:lvl1pPr>
          </a:lstStyle>
          <a:p>
            <a:pPr lvl="0"/>
            <a:r>
              <a:rPr lang="en-US" dirty="0"/>
              <a:t>Speaker Name</a:t>
            </a:r>
          </a:p>
          <a:p>
            <a:pPr lvl="0"/>
            <a:r>
              <a:rPr lang="en-US" dirty="0"/>
              <a:t>Speaker Title placeholder, @social</a:t>
            </a:r>
          </a:p>
        </p:txBody>
      </p:sp>
      <p:sp>
        <p:nvSpPr>
          <p:cNvPr id="9" name="Text Placeholder 8">
            <a:extLst>
              <a:ext uri="{FF2B5EF4-FFF2-40B4-BE49-F238E27FC236}">
                <a16:creationId xmlns:a16="http://schemas.microsoft.com/office/drawing/2014/main" id="{943234AB-A4AA-B257-D87A-A9AEED608B7B}"/>
              </a:ext>
            </a:extLst>
          </p:cNvPr>
          <p:cNvSpPr>
            <a:spLocks noGrp="1"/>
          </p:cNvSpPr>
          <p:nvPr>
            <p:ph type="body" sz="quarter" idx="12" hasCustomPrompt="1"/>
          </p:nvPr>
        </p:nvSpPr>
        <p:spPr>
          <a:xfrm>
            <a:off x="324643" y="6360518"/>
            <a:ext cx="3906838" cy="497482"/>
          </a:xfrm>
          <a:noFill/>
        </p:spPr>
        <p:txBody>
          <a:bodyPr/>
          <a:lstStyle>
            <a:lvl1pPr marL="0" indent="0" algn="l">
              <a:buNone/>
              <a:defRPr sz="1400">
                <a:solidFill>
                  <a:schemeClr val="bg2"/>
                </a:solidFill>
              </a:defRPr>
            </a:lvl1pPr>
          </a:lstStyle>
          <a:p>
            <a:pPr lvl="0"/>
            <a:r>
              <a:rPr lang="en-US" dirty="0"/>
              <a:t>Date</a:t>
            </a:r>
          </a:p>
        </p:txBody>
      </p:sp>
      <p:sp>
        <p:nvSpPr>
          <p:cNvPr id="23" name="Graphic 21">
            <a:extLst>
              <a:ext uri="{FF2B5EF4-FFF2-40B4-BE49-F238E27FC236}">
                <a16:creationId xmlns:a16="http://schemas.microsoft.com/office/drawing/2014/main" id="{0B51E088-9CCC-0F69-112A-CEC9A65FA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nvSpPr>
        <p:spPr>
          <a:xfrm>
            <a:off x="6107248" y="781243"/>
            <a:ext cx="5303520" cy="5303520"/>
          </a:xfrm>
          <a:custGeom>
            <a:avLst/>
            <a:gdLst>
              <a:gd name="connsiteX0" fmla="*/ 5291567 w 5291566"/>
              <a:gd name="connsiteY0" fmla="*/ 2645783 h 5291566"/>
              <a:gd name="connsiteX1" fmla="*/ 2645783 w 5291566"/>
              <a:gd name="connsiteY1" fmla="*/ 5291567 h 5291566"/>
              <a:gd name="connsiteX2" fmla="*/ 0 w 5291566"/>
              <a:gd name="connsiteY2" fmla="*/ 2645783 h 5291566"/>
              <a:gd name="connsiteX3" fmla="*/ 2645783 w 5291566"/>
              <a:gd name="connsiteY3" fmla="*/ 0 h 5291566"/>
              <a:gd name="connsiteX4" fmla="*/ 5291567 w 5291566"/>
              <a:gd name="connsiteY4" fmla="*/ 2645783 h 529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1566" h="5291566">
                <a:moveTo>
                  <a:pt x="5291567" y="2645783"/>
                </a:moveTo>
                <a:cubicBezTo>
                  <a:pt x="5291567" y="4107009"/>
                  <a:pt x="4107009" y="5291567"/>
                  <a:pt x="2645783" y="5291567"/>
                </a:cubicBezTo>
                <a:cubicBezTo>
                  <a:pt x="1184557" y="5291567"/>
                  <a:pt x="0" y="4107009"/>
                  <a:pt x="0" y="2645783"/>
                </a:cubicBezTo>
                <a:cubicBezTo>
                  <a:pt x="0" y="1184557"/>
                  <a:pt x="1184557" y="0"/>
                  <a:pt x="2645783" y="0"/>
                </a:cubicBezTo>
                <a:cubicBezTo>
                  <a:pt x="4107009" y="0"/>
                  <a:pt x="5291567" y="1184557"/>
                  <a:pt x="5291567" y="2645783"/>
                </a:cubicBezTo>
                <a:close/>
              </a:path>
            </a:pathLst>
          </a:custGeom>
          <a:solidFill>
            <a:schemeClr val="tx1"/>
          </a:solidFill>
          <a:ln w="50800" cap="flat">
            <a:gradFill flip="none" rotWithShape="1">
              <a:gsLst>
                <a:gs pos="0">
                  <a:srgbClr val="3070E5"/>
                </a:gs>
                <a:gs pos="35000">
                  <a:srgbClr val="1ABBE9"/>
                </a:gs>
                <a:gs pos="43000">
                  <a:srgbClr val="1ABBE9"/>
                </a:gs>
                <a:gs pos="60000">
                  <a:srgbClr val="FD017F"/>
                </a:gs>
                <a:gs pos="100000">
                  <a:srgbClr val="FCA601"/>
                </a:gs>
              </a:gsLst>
              <a:lin ang="0" scaled="1"/>
              <a:tileRect/>
            </a:gradFill>
            <a:prstDash val="solid"/>
            <a:miter/>
          </a:ln>
        </p:spPr>
        <p:txBody>
          <a:bodyPr rtlCol="0" anchor="ctr"/>
          <a:lstStyle/>
          <a:p>
            <a:endParaRPr lang="en-US" dirty="0"/>
          </a:p>
        </p:txBody>
      </p:sp>
      <p:pic>
        <p:nvPicPr>
          <p:cNvPr id="12" name="Picture 7" descr="Cisco logo">
            <a:extLst>
              <a:ext uri="{FF2B5EF4-FFF2-40B4-BE49-F238E27FC236}">
                <a16:creationId xmlns:a16="http://schemas.microsoft.com/office/drawing/2014/main" id="{60C68F8B-19C8-6CB4-297B-32D44AF9C3D0}"/>
              </a:ext>
            </a:extLst>
          </p:cNvPr>
          <p:cNvPicPr>
            <a:picLocks noGrp="1" noRot="1" noChangeAspect="1" noMove="1" noResize="1" noEditPoints="1" noAdjustHandles="1" noChangeArrowheads="1" noChangeShapeType="1" noCrop="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8281171" y="3181936"/>
            <a:ext cx="955675" cy="502135"/>
          </a:xfrm>
          <a:prstGeom prst="rect">
            <a:avLst/>
          </a:prstGeom>
        </p:spPr>
      </p:pic>
    </p:spTree>
    <p:extLst>
      <p:ext uri="{BB962C8B-B14F-4D97-AF65-F5344CB8AC3E}">
        <p14:creationId xmlns:p14="http://schemas.microsoft.com/office/powerpoint/2010/main" val="160198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1">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p:txBody>
          <a:bodyPr/>
          <a:lstStyle>
            <a:lvl1pP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dirty="0"/>
              <a:t>Session ID: BRKSEC-XXXX</a:t>
            </a:r>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148512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userDrawn="1">
  <p:cSld name="37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88793-6505-72C3-DE8E-2DE1DA7AE448}"/>
              </a:ext>
            </a:extLst>
          </p:cNvPr>
          <p:cNvSpPr>
            <a:spLocks noGrp="1"/>
          </p:cNvSpPr>
          <p:nvPr>
            <p:ph type="title" hasCustomPrompt="1"/>
          </p:nvPr>
        </p:nvSpPr>
        <p:spPr>
          <a:xfrm>
            <a:off x="323850" y="298146"/>
            <a:ext cx="11544300" cy="492443"/>
          </a:xfrm>
          <a:noFill/>
        </p:spPr>
        <p:txBody>
          <a:bodyPr/>
          <a:lstStyle>
            <a:lvl1pPr algn="ctr">
              <a:defRPr/>
            </a:lvl1pPr>
          </a:lstStyle>
          <a:p>
            <a:r>
              <a:rPr lang="en-US" dirty="0"/>
              <a:t>Slide Title</a:t>
            </a:r>
          </a:p>
        </p:txBody>
      </p:sp>
      <p:sp>
        <p:nvSpPr>
          <p:cNvPr id="3" name="Footer Placeholder 2">
            <a:extLst>
              <a:ext uri="{FF2B5EF4-FFF2-40B4-BE49-F238E27FC236}">
                <a16:creationId xmlns:a16="http://schemas.microsoft.com/office/drawing/2014/main" id="{6F5665EC-7944-D04E-CD90-E94C527CA7E9}"/>
              </a:ext>
            </a:extLst>
          </p:cNvPr>
          <p:cNvSpPr>
            <a:spLocks noGrp="1"/>
          </p:cNvSpPr>
          <p:nvPr>
            <p:ph type="ftr" sz="quarter" idx="10"/>
          </p:nvPr>
        </p:nvSpPr>
        <p:spPr>
          <a:xfrm>
            <a:off x="4230688" y="6445885"/>
            <a:ext cx="3727450" cy="411480"/>
          </a:xfrm>
          <a:noFill/>
        </p:spPr>
        <p:txBody>
          <a:bodyPr/>
          <a:lstStyle/>
          <a:p>
            <a:pPr defTabSz="814318">
              <a:defRPr/>
            </a:pPr>
            <a:r>
              <a:rPr lang="en-US"/>
              <a:t>Session ID: BRKSEC-XXXX</a:t>
            </a:r>
            <a:endParaRPr lang="en-US" dirty="0"/>
          </a:p>
        </p:txBody>
      </p:sp>
      <p:sp>
        <p:nvSpPr>
          <p:cNvPr id="4" name="Slide Number Placeholder 3">
            <a:extLst>
              <a:ext uri="{FF2B5EF4-FFF2-40B4-BE49-F238E27FC236}">
                <a16:creationId xmlns:a16="http://schemas.microsoft.com/office/drawing/2014/main" id="{73AA6060-5724-6CD5-8546-ADD120B22F2A}"/>
              </a:ext>
            </a:extLst>
          </p:cNvPr>
          <p:cNvSpPr>
            <a:spLocks noGrp="1"/>
          </p:cNvSpPr>
          <p:nvPr>
            <p:ph type="sldNum" sz="quarter" idx="11"/>
          </p:nvPr>
        </p:nvSpPr>
        <p:spPr>
          <a:xfrm>
            <a:off x="9115425" y="6448929"/>
            <a:ext cx="1773238" cy="411480"/>
          </a:xfrm>
          <a:noFill/>
        </p:spPr>
        <p:txBody>
          <a:bodyPr/>
          <a:lstStyle/>
          <a:p>
            <a:fld id="{C3C42FAE-7A31-41D3-A712-51D9B15D0B10}" type="slidenum">
              <a:rPr lang="en-US" smtClean="0"/>
              <a:pPr/>
              <a:t>‹#›</a:t>
            </a:fld>
            <a:endParaRPr lang="en-US" dirty="0"/>
          </a:p>
        </p:txBody>
      </p:sp>
      <p:sp>
        <p:nvSpPr>
          <p:cNvPr id="17" name="Rectangle 16">
            <a:extLst>
              <a:ext uri="{FF2B5EF4-FFF2-40B4-BE49-F238E27FC236}">
                <a16:creationId xmlns:a16="http://schemas.microsoft.com/office/drawing/2014/main" id="{B5CD9708-E7F4-0579-5085-F5DB08A1E116}"/>
              </a:ext>
            </a:extLst>
          </p:cNvPr>
          <p:cNvSpPr/>
          <p:nvPr userDrawn="1"/>
        </p:nvSpPr>
        <p:spPr>
          <a:xfrm>
            <a:off x="323850" y="983849"/>
            <a:ext cx="11544300" cy="914400"/>
          </a:xfrm>
          <a:prstGeom prst="rect">
            <a:avLst/>
          </a:prstGeom>
          <a:noFill/>
          <a:ln w="15875">
            <a:gradFill flip="none" rotWithShape="1">
              <a:gsLst>
                <a:gs pos="0">
                  <a:schemeClr val="tx1"/>
                </a:gs>
                <a:gs pos="74000">
                  <a:schemeClr val="accent1"/>
                </a:gs>
                <a:gs pos="83000">
                  <a:schemeClr val="accent3"/>
                </a:gs>
                <a:gs pos="99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8" name="Rounded Rectangle 17">
            <a:extLst>
              <a:ext uri="{FF2B5EF4-FFF2-40B4-BE49-F238E27FC236}">
                <a16:creationId xmlns:a16="http://schemas.microsoft.com/office/drawing/2014/main" id="{010A9AB8-AA0B-5F01-448F-F4390A50CC0E}"/>
              </a:ext>
            </a:extLst>
          </p:cNvPr>
          <p:cNvSpPr/>
          <p:nvPr userDrawn="1"/>
        </p:nvSpPr>
        <p:spPr>
          <a:xfrm>
            <a:off x="545739" y="2034263"/>
            <a:ext cx="1077630" cy="1030144"/>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9" name="Rounded Rectangle 18">
            <a:extLst>
              <a:ext uri="{FF2B5EF4-FFF2-40B4-BE49-F238E27FC236}">
                <a16:creationId xmlns:a16="http://schemas.microsoft.com/office/drawing/2014/main" id="{FA3701C4-8F98-3579-07FD-F3F7AAFEB050}"/>
              </a:ext>
            </a:extLst>
          </p:cNvPr>
          <p:cNvSpPr/>
          <p:nvPr userDrawn="1"/>
        </p:nvSpPr>
        <p:spPr>
          <a:xfrm>
            <a:off x="3019063" y="2022686"/>
            <a:ext cx="1077630" cy="1038212"/>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20" name="Rounded Rectangle 19">
            <a:extLst>
              <a:ext uri="{FF2B5EF4-FFF2-40B4-BE49-F238E27FC236}">
                <a16:creationId xmlns:a16="http://schemas.microsoft.com/office/drawing/2014/main" id="{2368AAF5-7586-4CE2-3225-76CBFB94EF5C}"/>
              </a:ext>
            </a:extLst>
          </p:cNvPr>
          <p:cNvSpPr/>
          <p:nvPr userDrawn="1"/>
        </p:nvSpPr>
        <p:spPr>
          <a:xfrm>
            <a:off x="5492387" y="2026718"/>
            <a:ext cx="1077630" cy="1030147"/>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21" name="Rounded Rectangle 20">
            <a:extLst>
              <a:ext uri="{FF2B5EF4-FFF2-40B4-BE49-F238E27FC236}">
                <a16:creationId xmlns:a16="http://schemas.microsoft.com/office/drawing/2014/main" id="{18874BAC-8BE1-49B2-70DE-EA9CE414B356}"/>
              </a:ext>
            </a:extLst>
          </p:cNvPr>
          <p:cNvSpPr/>
          <p:nvPr userDrawn="1"/>
        </p:nvSpPr>
        <p:spPr>
          <a:xfrm>
            <a:off x="7958138" y="2022685"/>
            <a:ext cx="1077630" cy="1030146"/>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22" name="Rounded Rectangle 21">
            <a:extLst>
              <a:ext uri="{FF2B5EF4-FFF2-40B4-BE49-F238E27FC236}">
                <a16:creationId xmlns:a16="http://schemas.microsoft.com/office/drawing/2014/main" id="{1FC05137-FCA2-4CA3-3141-F237DD1D9FBE}"/>
              </a:ext>
            </a:extLst>
          </p:cNvPr>
          <p:cNvSpPr/>
          <p:nvPr userDrawn="1"/>
        </p:nvSpPr>
        <p:spPr>
          <a:xfrm>
            <a:off x="10423889" y="2022684"/>
            <a:ext cx="1077631" cy="1030147"/>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cxnSp>
        <p:nvCxnSpPr>
          <p:cNvPr id="23" name="Straight Arrow Connector 22">
            <a:extLst>
              <a:ext uri="{FF2B5EF4-FFF2-40B4-BE49-F238E27FC236}">
                <a16:creationId xmlns:a16="http://schemas.microsoft.com/office/drawing/2014/main" id="{8DDB3FC2-9679-84D4-7ECA-DD9391C50D28}"/>
              </a:ext>
            </a:extLst>
          </p:cNvPr>
          <p:cNvCxnSpPr>
            <a:cxnSpLocks/>
            <a:stCxn id="18" idx="2"/>
          </p:cNvCxnSpPr>
          <p:nvPr userDrawn="1"/>
        </p:nvCxnSpPr>
        <p:spPr>
          <a:xfrm>
            <a:off x="1084554" y="3064407"/>
            <a:ext cx="0" cy="1577041"/>
          </a:xfrm>
          <a:prstGeom prst="straightConnector1">
            <a:avLst/>
          </a:prstGeom>
          <a:ln>
            <a:gradFill flip="none" rotWithShape="1">
              <a:gsLst>
                <a:gs pos="0">
                  <a:schemeClr val="tx1"/>
                </a:gs>
                <a:gs pos="35000">
                  <a:schemeClr val="accent1"/>
                </a:gs>
                <a:gs pos="64000">
                  <a:schemeClr val="accent3"/>
                </a:gs>
                <a:gs pos="99000">
                  <a:schemeClr val="accent4"/>
                </a:gs>
              </a:gsLst>
              <a:path path="circle">
                <a:fillToRect l="100000" t="100000"/>
              </a:path>
              <a:tileRect r="-100000" b="-100000"/>
            </a:gradFill>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0B89EAEA-680F-7F12-E318-C07DF7431BE9}"/>
              </a:ext>
            </a:extLst>
          </p:cNvPr>
          <p:cNvCxnSpPr>
            <a:cxnSpLocks/>
            <a:stCxn id="19" idx="2"/>
          </p:cNvCxnSpPr>
          <p:nvPr userDrawn="1"/>
        </p:nvCxnSpPr>
        <p:spPr>
          <a:xfrm>
            <a:off x="3557878" y="3060898"/>
            <a:ext cx="0" cy="947410"/>
          </a:xfrm>
          <a:prstGeom prst="straightConnector1">
            <a:avLst/>
          </a:prstGeom>
          <a:ln>
            <a:gradFill flip="none" rotWithShape="1">
              <a:gsLst>
                <a:gs pos="0">
                  <a:schemeClr val="tx1"/>
                </a:gs>
                <a:gs pos="35000">
                  <a:schemeClr val="accent1"/>
                </a:gs>
                <a:gs pos="71000">
                  <a:schemeClr val="accent3"/>
                </a:gs>
                <a:gs pos="100000">
                  <a:schemeClr val="accent4"/>
                </a:gs>
              </a:gsLst>
              <a:path path="circle">
                <a:fillToRect l="100000" t="100000"/>
              </a:path>
              <a:tileRect r="-100000" b="-100000"/>
            </a:gradFill>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F7C7BC43-FA57-5C84-208A-B78D91EE436A}"/>
              </a:ext>
            </a:extLst>
          </p:cNvPr>
          <p:cNvCxnSpPr>
            <a:cxnSpLocks/>
            <a:stCxn id="20" idx="2"/>
          </p:cNvCxnSpPr>
          <p:nvPr userDrawn="1"/>
        </p:nvCxnSpPr>
        <p:spPr>
          <a:xfrm>
            <a:off x="6031202" y="3056865"/>
            <a:ext cx="0" cy="1584583"/>
          </a:xfrm>
          <a:prstGeom prst="straightConnector1">
            <a:avLst/>
          </a:prstGeom>
          <a:ln>
            <a:gradFill flip="none" rotWithShape="1">
              <a:gsLst>
                <a:gs pos="0">
                  <a:schemeClr val="tx1"/>
                </a:gs>
                <a:gs pos="35000">
                  <a:schemeClr val="accent1"/>
                </a:gs>
                <a:gs pos="71000">
                  <a:schemeClr val="accent3"/>
                </a:gs>
                <a:gs pos="100000">
                  <a:schemeClr val="accent4"/>
                </a:gs>
              </a:gsLst>
              <a:path path="circle">
                <a:fillToRect l="100000" t="100000"/>
              </a:path>
              <a:tileRect r="-100000" b="-100000"/>
            </a:gradFill>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a:extLst>
              <a:ext uri="{FF2B5EF4-FFF2-40B4-BE49-F238E27FC236}">
                <a16:creationId xmlns:a16="http://schemas.microsoft.com/office/drawing/2014/main" id="{ED2B8D27-8DEE-8F4F-1E6C-EE2FFD8AABCA}"/>
              </a:ext>
            </a:extLst>
          </p:cNvPr>
          <p:cNvCxnSpPr>
            <a:cxnSpLocks/>
            <a:stCxn id="21" idx="2"/>
          </p:cNvCxnSpPr>
          <p:nvPr userDrawn="1"/>
        </p:nvCxnSpPr>
        <p:spPr>
          <a:xfrm>
            <a:off x="8496953" y="3052831"/>
            <a:ext cx="7573" cy="955477"/>
          </a:xfrm>
          <a:prstGeom prst="straightConnector1">
            <a:avLst/>
          </a:prstGeom>
          <a:ln>
            <a:gradFill flip="none" rotWithShape="1">
              <a:gsLst>
                <a:gs pos="0">
                  <a:schemeClr val="tx1"/>
                </a:gs>
                <a:gs pos="42000">
                  <a:schemeClr val="accent1"/>
                </a:gs>
                <a:gs pos="71000">
                  <a:schemeClr val="accent3"/>
                </a:gs>
                <a:gs pos="100000">
                  <a:schemeClr val="accent4"/>
                </a:gs>
              </a:gsLst>
              <a:path path="circle">
                <a:fillToRect l="100000" t="100000"/>
              </a:path>
              <a:tileRect r="-100000" b="-100000"/>
            </a:gradFill>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1A7F290D-6132-EDCB-A811-61069DD804E4}"/>
              </a:ext>
            </a:extLst>
          </p:cNvPr>
          <p:cNvCxnSpPr>
            <a:cxnSpLocks/>
            <a:stCxn id="22" idx="2"/>
          </p:cNvCxnSpPr>
          <p:nvPr userDrawn="1"/>
        </p:nvCxnSpPr>
        <p:spPr>
          <a:xfrm>
            <a:off x="10962705" y="3052831"/>
            <a:ext cx="7572" cy="1464197"/>
          </a:xfrm>
          <a:prstGeom prst="straightConnector1">
            <a:avLst/>
          </a:prstGeom>
          <a:ln>
            <a:gradFill flip="none" rotWithShape="1">
              <a:gsLst>
                <a:gs pos="0">
                  <a:schemeClr val="tx1"/>
                </a:gs>
                <a:gs pos="40000">
                  <a:schemeClr val="accent1"/>
                </a:gs>
                <a:gs pos="73000">
                  <a:schemeClr val="accent3"/>
                </a:gs>
                <a:gs pos="100000">
                  <a:schemeClr val="accent4"/>
                </a:gs>
              </a:gsLst>
              <a:path path="circle">
                <a:fillToRect l="100000" t="100000"/>
              </a:path>
              <a:tileRect r="-100000" b="-100000"/>
            </a:gradFill>
            <a:tailEnd type="triangle"/>
          </a:ln>
        </p:spPr>
        <p:style>
          <a:lnRef idx="1">
            <a:schemeClr val="dk1"/>
          </a:lnRef>
          <a:fillRef idx="0">
            <a:schemeClr val="dk1"/>
          </a:fillRef>
          <a:effectRef idx="0">
            <a:schemeClr val="dk1"/>
          </a:effectRef>
          <a:fontRef idx="minor">
            <a:schemeClr val="tx1"/>
          </a:fontRef>
        </p:style>
      </p:cxnSp>
      <p:sp>
        <p:nvSpPr>
          <p:cNvPr id="28" name="Text Placeholder 27">
            <a:extLst>
              <a:ext uri="{FF2B5EF4-FFF2-40B4-BE49-F238E27FC236}">
                <a16:creationId xmlns:a16="http://schemas.microsoft.com/office/drawing/2014/main" id="{CD4D5AF8-1D08-2DB1-4C00-7D7704213B1B}"/>
              </a:ext>
            </a:extLst>
          </p:cNvPr>
          <p:cNvSpPr>
            <a:spLocks noGrp="1"/>
          </p:cNvSpPr>
          <p:nvPr>
            <p:ph type="body" sz="quarter" idx="12" hasCustomPrompt="1"/>
          </p:nvPr>
        </p:nvSpPr>
        <p:spPr>
          <a:xfrm>
            <a:off x="405114" y="1076445"/>
            <a:ext cx="1516283" cy="744287"/>
          </a:xfrm>
          <a:noFill/>
        </p:spPr>
        <p:txBody>
          <a:bodyPr/>
          <a:lstStyle>
            <a:lvl1pPr algn="ctr">
              <a:buNone/>
              <a:defRPr sz="1600" b="1"/>
            </a:lvl1pPr>
          </a:lstStyle>
          <a:p>
            <a:pPr lvl="0"/>
            <a:r>
              <a:rPr lang="en-US" dirty="0"/>
              <a:t>Sub Title 1</a:t>
            </a:r>
          </a:p>
        </p:txBody>
      </p:sp>
      <p:sp>
        <p:nvSpPr>
          <p:cNvPr id="29" name="Text Placeholder 27">
            <a:extLst>
              <a:ext uri="{FF2B5EF4-FFF2-40B4-BE49-F238E27FC236}">
                <a16:creationId xmlns:a16="http://schemas.microsoft.com/office/drawing/2014/main" id="{7AEEF3E0-F260-3937-690F-CF558A8C9905}"/>
              </a:ext>
            </a:extLst>
          </p:cNvPr>
          <p:cNvSpPr>
            <a:spLocks noGrp="1"/>
          </p:cNvSpPr>
          <p:nvPr>
            <p:ph type="body" sz="quarter" idx="13" hasCustomPrompt="1"/>
          </p:nvPr>
        </p:nvSpPr>
        <p:spPr>
          <a:xfrm>
            <a:off x="2799736" y="1068905"/>
            <a:ext cx="1516283" cy="744287"/>
          </a:xfrm>
          <a:noFill/>
        </p:spPr>
        <p:txBody>
          <a:bodyPr/>
          <a:lstStyle>
            <a:lvl1pPr algn="ctr">
              <a:buNone/>
              <a:defRPr sz="1600" b="1"/>
            </a:lvl1pPr>
          </a:lstStyle>
          <a:p>
            <a:pPr lvl="0"/>
            <a:r>
              <a:rPr lang="en-US" dirty="0"/>
              <a:t>Sub Title 2</a:t>
            </a:r>
          </a:p>
        </p:txBody>
      </p:sp>
      <p:sp>
        <p:nvSpPr>
          <p:cNvPr id="30" name="Text Placeholder 27">
            <a:extLst>
              <a:ext uri="{FF2B5EF4-FFF2-40B4-BE49-F238E27FC236}">
                <a16:creationId xmlns:a16="http://schemas.microsoft.com/office/drawing/2014/main" id="{D279D8BF-4C3D-5A33-82B2-7A934908913E}"/>
              </a:ext>
            </a:extLst>
          </p:cNvPr>
          <p:cNvSpPr>
            <a:spLocks noGrp="1"/>
          </p:cNvSpPr>
          <p:nvPr>
            <p:ph type="body" sz="quarter" idx="14" hasCustomPrompt="1"/>
          </p:nvPr>
        </p:nvSpPr>
        <p:spPr>
          <a:xfrm>
            <a:off x="5194358" y="1068904"/>
            <a:ext cx="1516283" cy="744287"/>
          </a:xfrm>
          <a:noFill/>
        </p:spPr>
        <p:txBody>
          <a:bodyPr/>
          <a:lstStyle>
            <a:lvl1pPr algn="ctr">
              <a:buNone/>
              <a:defRPr sz="1600" b="1"/>
            </a:lvl1pPr>
          </a:lstStyle>
          <a:p>
            <a:pPr lvl="0"/>
            <a:r>
              <a:rPr lang="en-US" dirty="0"/>
              <a:t>Sub Title 3</a:t>
            </a:r>
          </a:p>
        </p:txBody>
      </p:sp>
      <p:sp>
        <p:nvSpPr>
          <p:cNvPr id="31" name="Text Placeholder 27">
            <a:extLst>
              <a:ext uri="{FF2B5EF4-FFF2-40B4-BE49-F238E27FC236}">
                <a16:creationId xmlns:a16="http://schemas.microsoft.com/office/drawing/2014/main" id="{4E2CC574-3D18-2979-1629-597AD634C850}"/>
              </a:ext>
            </a:extLst>
          </p:cNvPr>
          <p:cNvSpPr>
            <a:spLocks noGrp="1"/>
          </p:cNvSpPr>
          <p:nvPr>
            <p:ph type="body" sz="quarter" idx="15" hasCustomPrompt="1"/>
          </p:nvPr>
        </p:nvSpPr>
        <p:spPr>
          <a:xfrm>
            <a:off x="7746384" y="1067208"/>
            <a:ext cx="1516283" cy="744287"/>
          </a:xfrm>
          <a:noFill/>
        </p:spPr>
        <p:txBody>
          <a:bodyPr/>
          <a:lstStyle>
            <a:lvl1pPr algn="ctr">
              <a:buNone/>
              <a:defRPr sz="1600" b="1"/>
            </a:lvl1pPr>
          </a:lstStyle>
          <a:p>
            <a:pPr lvl="0"/>
            <a:r>
              <a:rPr lang="en-US" dirty="0"/>
              <a:t>Sub Title 4</a:t>
            </a:r>
          </a:p>
        </p:txBody>
      </p:sp>
      <p:sp>
        <p:nvSpPr>
          <p:cNvPr id="32" name="Text Placeholder 27">
            <a:extLst>
              <a:ext uri="{FF2B5EF4-FFF2-40B4-BE49-F238E27FC236}">
                <a16:creationId xmlns:a16="http://schemas.microsoft.com/office/drawing/2014/main" id="{4F614720-7F8E-8388-5B33-E8A8277ABA18}"/>
              </a:ext>
            </a:extLst>
          </p:cNvPr>
          <p:cNvSpPr>
            <a:spLocks noGrp="1"/>
          </p:cNvSpPr>
          <p:nvPr>
            <p:ph type="body" sz="quarter" idx="16" hasCustomPrompt="1"/>
          </p:nvPr>
        </p:nvSpPr>
        <p:spPr>
          <a:xfrm>
            <a:off x="10204562" y="1076445"/>
            <a:ext cx="1516283" cy="744287"/>
          </a:xfrm>
          <a:noFill/>
        </p:spPr>
        <p:txBody>
          <a:bodyPr/>
          <a:lstStyle>
            <a:lvl1pPr algn="ctr">
              <a:buNone/>
              <a:defRPr sz="1600" b="1"/>
            </a:lvl1pPr>
          </a:lstStyle>
          <a:p>
            <a:pPr lvl="0"/>
            <a:r>
              <a:rPr lang="en-US" dirty="0"/>
              <a:t>Sub Title 5</a:t>
            </a:r>
          </a:p>
        </p:txBody>
      </p:sp>
      <p:sp>
        <p:nvSpPr>
          <p:cNvPr id="33" name="Picture Placeholder 33">
            <a:extLst>
              <a:ext uri="{FF2B5EF4-FFF2-40B4-BE49-F238E27FC236}">
                <a16:creationId xmlns:a16="http://schemas.microsoft.com/office/drawing/2014/main" id="{D82155B8-D413-B65A-8EB2-D59AEE918250}"/>
              </a:ext>
            </a:extLst>
          </p:cNvPr>
          <p:cNvSpPr>
            <a:spLocks noGrp="1"/>
          </p:cNvSpPr>
          <p:nvPr>
            <p:ph type="pic" sz="quarter" idx="17"/>
          </p:nvPr>
        </p:nvSpPr>
        <p:spPr>
          <a:xfrm>
            <a:off x="634927" y="2082839"/>
            <a:ext cx="914400" cy="914400"/>
          </a:xfrm>
          <a:noFill/>
        </p:spPr>
        <p:txBody>
          <a:bodyPr/>
          <a:lstStyle/>
          <a:p>
            <a:endParaRPr lang="en-US"/>
          </a:p>
        </p:txBody>
      </p:sp>
      <p:sp>
        <p:nvSpPr>
          <p:cNvPr id="34" name="Picture Placeholder 33">
            <a:extLst>
              <a:ext uri="{FF2B5EF4-FFF2-40B4-BE49-F238E27FC236}">
                <a16:creationId xmlns:a16="http://schemas.microsoft.com/office/drawing/2014/main" id="{A57B5C28-3A83-06D5-E1FB-F33C4A37F500}"/>
              </a:ext>
            </a:extLst>
          </p:cNvPr>
          <p:cNvSpPr>
            <a:spLocks noGrp="1"/>
          </p:cNvSpPr>
          <p:nvPr>
            <p:ph type="pic" sz="quarter" idx="18"/>
          </p:nvPr>
        </p:nvSpPr>
        <p:spPr>
          <a:xfrm>
            <a:off x="3096891" y="2098215"/>
            <a:ext cx="914400" cy="914400"/>
          </a:xfrm>
          <a:noFill/>
        </p:spPr>
        <p:txBody>
          <a:bodyPr/>
          <a:lstStyle/>
          <a:p>
            <a:endParaRPr lang="en-US"/>
          </a:p>
        </p:txBody>
      </p:sp>
      <p:sp>
        <p:nvSpPr>
          <p:cNvPr id="35" name="Picture Placeholder 33">
            <a:extLst>
              <a:ext uri="{FF2B5EF4-FFF2-40B4-BE49-F238E27FC236}">
                <a16:creationId xmlns:a16="http://schemas.microsoft.com/office/drawing/2014/main" id="{ABFE9FB5-080E-55AA-B055-C6C0B8B485FC}"/>
              </a:ext>
            </a:extLst>
          </p:cNvPr>
          <p:cNvSpPr>
            <a:spLocks noGrp="1"/>
          </p:cNvSpPr>
          <p:nvPr>
            <p:ph type="pic" sz="quarter" idx="19"/>
          </p:nvPr>
        </p:nvSpPr>
        <p:spPr>
          <a:xfrm>
            <a:off x="5570215" y="2082839"/>
            <a:ext cx="914400" cy="914400"/>
          </a:xfrm>
          <a:noFill/>
        </p:spPr>
        <p:txBody>
          <a:bodyPr/>
          <a:lstStyle/>
          <a:p>
            <a:endParaRPr lang="en-US"/>
          </a:p>
        </p:txBody>
      </p:sp>
      <p:sp>
        <p:nvSpPr>
          <p:cNvPr id="36" name="Picture Placeholder 33">
            <a:extLst>
              <a:ext uri="{FF2B5EF4-FFF2-40B4-BE49-F238E27FC236}">
                <a16:creationId xmlns:a16="http://schemas.microsoft.com/office/drawing/2014/main" id="{789CD7F3-C655-7BE1-B642-AC1203495E7F}"/>
              </a:ext>
            </a:extLst>
          </p:cNvPr>
          <p:cNvSpPr>
            <a:spLocks noGrp="1"/>
          </p:cNvSpPr>
          <p:nvPr>
            <p:ph type="pic" sz="quarter" idx="20"/>
          </p:nvPr>
        </p:nvSpPr>
        <p:spPr>
          <a:xfrm>
            <a:off x="8047325" y="2080557"/>
            <a:ext cx="914400" cy="914400"/>
          </a:xfrm>
          <a:noFill/>
        </p:spPr>
        <p:txBody>
          <a:bodyPr/>
          <a:lstStyle/>
          <a:p>
            <a:endParaRPr lang="en-US"/>
          </a:p>
        </p:txBody>
      </p:sp>
      <p:sp>
        <p:nvSpPr>
          <p:cNvPr id="37" name="Picture Placeholder 33">
            <a:extLst>
              <a:ext uri="{FF2B5EF4-FFF2-40B4-BE49-F238E27FC236}">
                <a16:creationId xmlns:a16="http://schemas.microsoft.com/office/drawing/2014/main" id="{6AC1910B-B7D8-05A2-55EC-493A1A6FF24A}"/>
              </a:ext>
            </a:extLst>
          </p:cNvPr>
          <p:cNvSpPr>
            <a:spLocks noGrp="1"/>
          </p:cNvSpPr>
          <p:nvPr>
            <p:ph type="pic" sz="quarter" idx="21"/>
          </p:nvPr>
        </p:nvSpPr>
        <p:spPr>
          <a:xfrm>
            <a:off x="10505503" y="2098215"/>
            <a:ext cx="914400" cy="914400"/>
          </a:xfrm>
          <a:noFill/>
        </p:spPr>
        <p:txBody>
          <a:bodyPr/>
          <a:lstStyle/>
          <a:p>
            <a:endParaRPr lang="en-US"/>
          </a:p>
        </p:txBody>
      </p:sp>
      <p:sp>
        <p:nvSpPr>
          <p:cNvPr id="38" name="Text Placeholder 39">
            <a:extLst>
              <a:ext uri="{FF2B5EF4-FFF2-40B4-BE49-F238E27FC236}">
                <a16:creationId xmlns:a16="http://schemas.microsoft.com/office/drawing/2014/main" id="{733F9D4C-7B21-BF63-8C4B-3EB69615AEA2}"/>
              </a:ext>
            </a:extLst>
          </p:cNvPr>
          <p:cNvSpPr>
            <a:spLocks noGrp="1"/>
          </p:cNvSpPr>
          <p:nvPr>
            <p:ph type="body" sz="quarter" idx="22" hasCustomPrompt="1"/>
          </p:nvPr>
        </p:nvSpPr>
        <p:spPr>
          <a:xfrm>
            <a:off x="323850" y="4641448"/>
            <a:ext cx="1871759" cy="1659133"/>
          </a:xfrm>
          <a:noFill/>
        </p:spPr>
        <p:txBody>
          <a:bodyPr/>
          <a:lstStyle>
            <a:lvl1pPr algn="ctr">
              <a:buNone/>
              <a:defRPr sz="1600"/>
            </a:lvl1pPr>
          </a:lstStyle>
          <a:p>
            <a:pPr lvl="0"/>
            <a:r>
              <a:rPr lang="en-US" dirty="0"/>
              <a:t>Text1</a:t>
            </a:r>
          </a:p>
        </p:txBody>
      </p:sp>
      <p:sp>
        <p:nvSpPr>
          <p:cNvPr id="39" name="Text Placeholder 39">
            <a:extLst>
              <a:ext uri="{FF2B5EF4-FFF2-40B4-BE49-F238E27FC236}">
                <a16:creationId xmlns:a16="http://schemas.microsoft.com/office/drawing/2014/main" id="{9AC4E5EE-9377-98AB-736B-3894ED427D19}"/>
              </a:ext>
            </a:extLst>
          </p:cNvPr>
          <p:cNvSpPr>
            <a:spLocks noGrp="1"/>
          </p:cNvSpPr>
          <p:nvPr>
            <p:ph type="body" sz="quarter" idx="23" hasCustomPrompt="1"/>
          </p:nvPr>
        </p:nvSpPr>
        <p:spPr>
          <a:xfrm>
            <a:off x="2654999" y="4008308"/>
            <a:ext cx="1871763" cy="1592045"/>
          </a:xfrm>
          <a:noFill/>
        </p:spPr>
        <p:txBody>
          <a:bodyPr/>
          <a:lstStyle>
            <a:lvl1pPr algn="ctr">
              <a:buNone/>
              <a:defRPr sz="1600"/>
            </a:lvl1pPr>
          </a:lstStyle>
          <a:p>
            <a:pPr lvl="0"/>
            <a:r>
              <a:rPr lang="en-US" dirty="0"/>
              <a:t>Text2</a:t>
            </a:r>
          </a:p>
        </p:txBody>
      </p:sp>
      <p:sp>
        <p:nvSpPr>
          <p:cNvPr id="40" name="Text Placeholder 39">
            <a:extLst>
              <a:ext uri="{FF2B5EF4-FFF2-40B4-BE49-F238E27FC236}">
                <a16:creationId xmlns:a16="http://schemas.microsoft.com/office/drawing/2014/main" id="{BE39627D-4852-0247-7EAC-2FBFBDA7855D}"/>
              </a:ext>
            </a:extLst>
          </p:cNvPr>
          <p:cNvSpPr>
            <a:spLocks noGrp="1"/>
          </p:cNvSpPr>
          <p:nvPr>
            <p:ph type="body" sz="quarter" idx="24" hasCustomPrompt="1"/>
          </p:nvPr>
        </p:nvSpPr>
        <p:spPr>
          <a:xfrm>
            <a:off x="5125867" y="4635054"/>
            <a:ext cx="1871766" cy="1592045"/>
          </a:xfrm>
          <a:noFill/>
        </p:spPr>
        <p:txBody>
          <a:bodyPr/>
          <a:lstStyle>
            <a:lvl1pPr algn="ctr">
              <a:buNone/>
              <a:defRPr sz="1600"/>
            </a:lvl1pPr>
          </a:lstStyle>
          <a:p>
            <a:pPr lvl="0"/>
            <a:r>
              <a:rPr lang="en-US" dirty="0"/>
              <a:t>Text3</a:t>
            </a:r>
          </a:p>
        </p:txBody>
      </p:sp>
      <p:sp>
        <p:nvSpPr>
          <p:cNvPr id="41" name="Text Placeholder 39">
            <a:extLst>
              <a:ext uri="{FF2B5EF4-FFF2-40B4-BE49-F238E27FC236}">
                <a16:creationId xmlns:a16="http://schemas.microsoft.com/office/drawing/2014/main" id="{DBFEC138-D600-7A34-7DF5-71C9BDC38558}"/>
              </a:ext>
            </a:extLst>
          </p:cNvPr>
          <p:cNvSpPr>
            <a:spLocks noGrp="1"/>
          </p:cNvSpPr>
          <p:nvPr>
            <p:ph type="body" sz="quarter" idx="25" hasCustomPrompt="1"/>
          </p:nvPr>
        </p:nvSpPr>
        <p:spPr>
          <a:xfrm>
            <a:off x="7520489" y="4066182"/>
            <a:ext cx="1871771" cy="1592045"/>
          </a:xfrm>
          <a:noFill/>
        </p:spPr>
        <p:txBody>
          <a:bodyPr/>
          <a:lstStyle>
            <a:lvl1pPr algn="ctr">
              <a:buNone/>
              <a:defRPr sz="1600"/>
            </a:lvl1pPr>
          </a:lstStyle>
          <a:p>
            <a:pPr lvl="0"/>
            <a:r>
              <a:rPr lang="en-US" dirty="0"/>
              <a:t>Text4</a:t>
            </a:r>
          </a:p>
        </p:txBody>
      </p:sp>
      <p:sp>
        <p:nvSpPr>
          <p:cNvPr id="42" name="Text Placeholder 39">
            <a:extLst>
              <a:ext uri="{FF2B5EF4-FFF2-40B4-BE49-F238E27FC236}">
                <a16:creationId xmlns:a16="http://schemas.microsoft.com/office/drawing/2014/main" id="{2A26410A-242A-A363-1EF3-6C34FDDB7506}"/>
              </a:ext>
            </a:extLst>
          </p:cNvPr>
          <p:cNvSpPr>
            <a:spLocks noGrp="1"/>
          </p:cNvSpPr>
          <p:nvPr>
            <p:ph type="body" sz="quarter" idx="26" hasCustomPrompt="1"/>
          </p:nvPr>
        </p:nvSpPr>
        <p:spPr>
          <a:xfrm>
            <a:off x="9986238" y="4594545"/>
            <a:ext cx="1871767" cy="1592044"/>
          </a:xfrm>
          <a:noFill/>
        </p:spPr>
        <p:txBody>
          <a:bodyPr/>
          <a:lstStyle>
            <a:lvl1pPr algn="ctr">
              <a:buNone/>
              <a:defRPr sz="1600"/>
            </a:lvl1pPr>
          </a:lstStyle>
          <a:p>
            <a:pPr lvl="0"/>
            <a:r>
              <a:rPr lang="en-US" dirty="0"/>
              <a:t>Text5</a:t>
            </a:r>
          </a:p>
        </p:txBody>
      </p:sp>
    </p:spTree>
    <p:extLst>
      <p:ext uri="{BB962C8B-B14F-4D97-AF65-F5344CB8AC3E}">
        <p14:creationId xmlns:p14="http://schemas.microsoft.com/office/powerpoint/2010/main" val="513135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28" name="Footer Placeholder 2">
            <a:extLst>
              <a:ext uri="{FF2B5EF4-FFF2-40B4-BE49-F238E27FC236}">
                <a16:creationId xmlns:a16="http://schemas.microsoft.com/office/drawing/2014/main" id="{10772855-2D64-A685-1247-F0D2E7E9C796}"/>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29" name="Slide Number Placeholder 3">
            <a:extLst>
              <a:ext uri="{FF2B5EF4-FFF2-40B4-BE49-F238E27FC236}">
                <a16:creationId xmlns:a16="http://schemas.microsoft.com/office/drawing/2014/main" id="{9CCBA7C0-3428-BFCF-5C5E-DAE7900F64B6}"/>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30" name="Title 1">
            <a:extLst>
              <a:ext uri="{FF2B5EF4-FFF2-40B4-BE49-F238E27FC236}">
                <a16:creationId xmlns:a16="http://schemas.microsoft.com/office/drawing/2014/main" id="{5AB70567-0C59-C6E5-5061-0FA7491DBD04}"/>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31" name="Footer Placeholder 2">
            <a:extLst>
              <a:ext uri="{FF2B5EF4-FFF2-40B4-BE49-F238E27FC236}">
                <a16:creationId xmlns:a16="http://schemas.microsoft.com/office/drawing/2014/main" id="{9F06F905-D21B-8437-06D5-AFE097059151}"/>
              </a:ext>
            </a:extLst>
          </p:cNvPr>
          <p:cNvSpPr txBox="1">
            <a:spLocks/>
          </p:cNvSpPr>
          <p:nvPr userDrawn="1"/>
        </p:nvSpPr>
        <p:spPr>
          <a:xfrm>
            <a:off x="4230688" y="6445885"/>
            <a:ext cx="3727450" cy="411480"/>
          </a:xfrm>
          <a:prstGeom prst="rect">
            <a:avLst/>
          </a:prstGeom>
        </p:spPr>
        <p:txBody>
          <a:bodyPr vert="horz" lIns="0" tIns="0" rIns="0" bIns="0" rtlCol="0" anchor="t" anchorCtr="0"/>
          <a:lstStyle>
            <a:defPPr>
              <a:defRPr lang="en-US"/>
            </a:defPPr>
            <a:lvl1pPr marL="0" algn="ct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14318">
              <a:defRPr/>
            </a:pPr>
            <a:r>
              <a:rPr lang="en-US"/>
              <a:t>Session ID: BRKSEC-XXXX</a:t>
            </a:r>
            <a:endParaRPr lang="en-US" dirty="0"/>
          </a:p>
        </p:txBody>
      </p:sp>
      <p:sp>
        <p:nvSpPr>
          <p:cNvPr id="32" name="Slide Number Placeholder 3">
            <a:extLst>
              <a:ext uri="{FF2B5EF4-FFF2-40B4-BE49-F238E27FC236}">
                <a16:creationId xmlns:a16="http://schemas.microsoft.com/office/drawing/2014/main" id="{CE2565B8-9805-2F9E-0C58-93B1B0839723}"/>
              </a:ext>
            </a:extLst>
          </p:cNvPr>
          <p:cNvSpPr txBox="1">
            <a:spLocks/>
          </p:cNvSpPr>
          <p:nvPr userDrawn="1"/>
        </p:nvSpPr>
        <p:spPr>
          <a:xfrm>
            <a:off x="9115425" y="6448929"/>
            <a:ext cx="1773238" cy="411480"/>
          </a:xfrm>
          <a:prstGeom prst="rect">
            <a:avLst/>
          </a:prstGeom>
        </p:spPr>
        <p:txBody>
          <a:bodyPr vert="horz" lIns="0" tIns="0" rIns="0" bIns="0" rtlCol="0" anchor="t" anchorCtr="0"/>
          <a:lstStyle>
            <a:defPPr>
              <a:defRPr lang="en-US"/>
            </a:defPPr>
            <a:lvl1pPr marL="0" algn="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3C42FAE-7A31-41D3-A712-51D9B15D0B10}" type="slidenum">
              <a:rPr lang="en-US" smtClean="0"/>
              <a:pPr/>
              <a:t>‹#›</a:t>
            </a:fld>
            <a:endParaRPr lang="en-US" dirty="0"/>
          </a:p>
        </p:txBody>
      </p:sp>
      <p:sp>
        <p:nvSpPr>
          <p:cNvPr id="33" name="Picture Placeholder 11">
            <a:extLst>
              <a:ext uri="{FF2B5EF4-FFF2-40B4-BE49-F238E27FC236}">
                <a16:creationId xmlns:a16="http://schemas.microsoft.com/office/drawing/2014/main" id="{A0DB63DF-CFC9-2B91-2F60-EAFE7172D2E8}"/>
              </a:ext>
            </a:extLst>
          </p:cNvPr>
          <p:cNvSpPr>
            <a:spLocks noGrp="1"/>
          </p:cNvSpPr>
          <p:nvPr>
            <p:ph type="pic" sz="quarter" idx="13"/>
          </p:nvPr>
        </p:nvSpPr>
        <p:spPr>
          <a:xfrm>
            <a:off x="887727" y="1758730"/>
            <a:ext cx="1166101" cy="926164"/>
          </a:xfrm>
        </p:spPr>
        <p:txBody>
          <a:bodyPr/>
          <a:lstStyle/>
          <a:p>
            <a:endParaRPr lang="en-US"/>
          </a:p>
        </p:txBody>
      </p:sp>
      <p:sp>
        <p:nvSpPr>
          <p:cNvPr id="34" name="Text Placeholder 13">
            <a:extLst>
              <a:ext uri="{FF2B5EF4-FFF2-40B4-BE49-F238E27FC236}">
                <a16:creationId xmlns:a16="http://schemas.microsoft.com/office/drawing/2014/main" id="{AE25F51F-466D-00D9-DDEC-48E9A8090FFA}"/>
              </a:ext>
            </a:extLst>
          </p:cNvPr>
          <p:cNvSpPr>
            <a:spLocks noGrp="1"/>
          </p:cNvSpPr>
          <p:nvPr>
            <p:ph type="body" sz="quarter" idx="14" hasCustomPrompt="1"/>
          </p:nvPr>
        </p:nvSpPr>
        <p:spPr>
          <a:xfrm>
            <a:off x="367109" y="3631895"/>
            <a:ext cx="2210675" cy="2037620"/>
          </a:xfrm>
        </p:spPr>
        <p:txBody>
          <a:bodyPr/>
          <a:lstStyle>
            <a:lvl1pPr>
              <a:defRPr sz="1600"/>
            </a:lvl1pPr>
          </a:lstStyle>
          <a:p>
            <a:pPr lvl="0"/>
            <a:r>
              <a:rPr lang="en-US" dirty="0"/>
              <a:t>Points</a:t>
            </a:r>
          </a:p>
        </p:txBody>
      </p:sp>
      <p:cxnSp>
        <p:nvCxnSpPr>
          <p:cNvPr id="35" name="Straight Connector 34">
            <a:extLst>
              <a:ext uri="{FF2B5EF4-FFF2-40B4-BE49-F238E27FC236}">
                <a16:creationId xmlns:a16="http://schemas.microsoft.com/office/drawing/2014/main" id="{7028FEF1-14B2-39F8-D169-B268F562AA9C}"/>
              </a:ext>
            </a:extLst>
          </p:cNvPr>
          <p:cNvCxnSpPr>
            <a:cxnSpLocks/>
          </p:cNvCxnSpPr>
          <p:nvPr userDrawn="1"/>
        </p:nvCxnSpPr>
        <p:spPr>
          <a:xfrm>
            <a:off x="350756" y="3429000"/>
            <a:ext cx="2240044" cy="0"/>
          </a:xfrm>
          <a:prstGeom prst="line">
            <a:avLst/>
          </a:prstGeom>
          <a:ln>
            <a:gradFill flip="none" rotWithShape="1">
              <a:gsLst>
                <a:gs pos="0">
                  <a:schemeClr val="tx1"/>
                </a:gs>
                <a:gs pos="30000">
                  <a:schemeClr val="accent1"/>
                </a:gs>
                <a:gs pos="66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sp>
        <p:nvSpPr>
          <p:cNvPr id="36" name="Text Placeholder 3">
            <a:extLst>
              <a:ext uri="{FF2B5EF4-FFF2-40B4-BE49-F238E27FC236}">
                <a16:creationId xmlns:a16="http://schemas.microsoft.com/office/drawing/2014/main" id="{CAB20FC2-EED0-236D-2ED0-09C4D2F1ECF7}"/>
              </a:ext>
            </a:extLst>
          </p:cNvPr>
          <p:cNvSpPr>
            <a:spLocks noGrp="1"/>
          </p:cNvSpPr>
          <p:nvPr>
            <p:ph type="body" sz="quarter" idx="23" hasCustomPrompt="1"/>
          </p:nvPr>
        </p:nvSpPr>
        <p:spPr>
          <a:xfrm>
            <a:off x="377207" y="2820317"/>
            <a:ext cx="2186271" cy="405789"/>
          </a:xfrm>
        </p:spPr>
        <p:txBody>
          <a:bodyPr/>
          <a:lstStyle>
            <a:lvl1pPr>
              <a:buNone/>
              <a:defRPr sz="1600"/>
            </a:lvl1pPr>
          </a:lstStyle>
          <a:p>
            <a:pPr lvl="0"/>
            <a:r>
              <a:rPr lang="en-US" dirty="0"/>
              <a:t>Sub Title1</a:t>
            </a:r>
          </a:p>
        </p:txBody>
      </p:sp>
      <p:sp>
        <p:nvSpPr>
          <p:cNvPr id="37" name="Round Diagonal Corner Rectangle 36">
            <a:extLst>
              <a:ext uri="{FF2B5EF4-FFF2-40B4-BE49-F238E27FC236}">
                <a16:creationId xmlns:a16="http://schemas.microsoft.com/office/drawing/2014/main" id="{4F08A8C4-C0AC-56A0-1F51-1ED6054546AD}"/>
              </a:ext>
            </a:extLst>
          </p:cNvPr>
          <p:cNvSpPr/>
          <p:nvPr userDrawn="1"/>
        </p:nvSpPr>
        <p:spPr>
          <a:xfrm>
            <a:off x="349885" y="1558661"/>
            <a:ext cx="2240916" cy="4527179"/>
          </a:xfrm>
          <a:prstGeom prst="round2Diag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38" name="Picture Placeholder 11">
            <a:extLst>
              <a:ext uri="{FF2B5EF4-FFF2-40B4-BE49-F238E27FC236}">
                <a16:creationId xmlns:a16="http://schemas.microsoft.com/office/drawing/2014/main" id="{5FB74C04-E7D1-A08A-0F2F-5F90747FE7C4}"/>
              </a:ext>
            </a:extLst>
          </p:cNvPr>
          <p:cNvSpPr>
            <a:spLocks noGrp="1"/>
          </p:cNvSpPr>
          <p:nvPr>
            <p:ph type="pic" sz="quarter" idx="24"/>
          </p:nvPr>
        </p:nvSpPr>
        <p:spPr>
          <a:xfrm>
            <a:off x="3194047" y="1758730"/>
            <a:ext cx="1166101" cy="926164"/>
          </a:xfrm>
        </p:spPr>
        <p:txBody>
          <a:bodyPr/>
          <a:lstStyle/>
          <a:p>
            <a:endParaRPr lang="en-US"/>
          </a:p>
        </p:txBody>
      </p:sp>
      <p:sp>
        <p:nvSpPr>
          <p:cNvPr id="39" name="Text Placeholder 13">
            <a:extLst>
              <a:ext uri="{FF2B5EF4-FFF2-40B4-BE49-F238E27FC236}">
                <a16:creationId xmlns:a16="http://schemas.microsoft.com/office/drawing/2014/main" id="{60168EB8-7F08-AB72-470A-9E68E2D0BDD7}"/>
              </a:ext>
            </a:extLst>
          </p:cNvPr>
          <p:cNvSpPr>
            <a:spLocks noGrp="1"/>
          </p:cNvSpPr>
          <p:nvPr>
            <p:ph type="body" sz="quarter" idx="25" hasCustomPrompt="1"/>
          </p:nvPr>
        </p:nvSpPr>
        <p:spPr>
          <a:xfrm>
            <a:off x="2686445" y="3631895"/>
            <a:ext cx="2210675" cy="2037620"/>
          </a:xfrm>
        </p:spPr>
        <p:txBody>
          <a:bodyPr/>
          <a:lstStyle>
            <a:lvl1pPr>
              <a:defRPr sz="1600"/>
            </a:lvl1pPr>
          </a:lstStyle>
          <a:p>
            <a:pPr lvl="0"/>
            <a:r>
              <a:rPr lang="en-US" dirty="0"/>
              <a:t>Points</a:t>
            </a:r>
          </a:p>
        </p:txBody>
      </p:sp>
      <p:sp>
        <p:nvSpPr>
          <p:cNvPr id="40" name="Text Placeholder 3">
            <a:extLst>
              <a:ext uri="{FF2B5EF4-FFF2-40B4-BE49-F238E27FC236}">
                <a16:creationId xmlns:a16="http://schemas.microsoft.com/office/drawing/2014/main" id="{BDE22AAF-8F1E-A353-B668-5A7E06032D38}"/>
              </a:ext>
            </a:extLst>
          </p:cNvPr>
          <p:cNvSpPr>
            <a:spLocks noGrp="1"/>
          </p:cNvSpPr>
          <p:nvPr>
            <p:ph type="body" sz="quarter" idx="26" hasCustomPrompt="1"/>
          </p:nvPr>
        </p:nvSpPr>
        <p:spPr>
          <a:xfrm>
            <a:off x="2710849" y="2820316"/>
            <a:ext cx="2186271" cy="405789"/>
          </a:xfrm>
        </p:spPr>
        <p:txBody>
          <a:bodyPr/>
          <a:lstStyle>
            <a:lvl1pPr>
              <a:buNone/>
              <a:defRPr sz="1600"/>
            </a:lvl1pPr>
          </a:lstStyle>
          <a:p>
            <a:pPr lvl="0"/>
            <a:r>
              <a:rPr lang="en-US" dirty="0"/>
              <a:t>Sub Title1</a:t>
            </a:r>
          </a:p>
        </p:txBody>
      </p:sp>
      <p:sp>
        <p:nvSpPr>
          <p:cNvPr id="41" name="Round Diagonal Corner Rectangle 40">
            <a:extLst>
              <a:ext uri="{FF2B5EF4-FFF2-40B4-BE49-F238E27FC236}">
                <a16:creationId xmlns:a16="http://schemas.microsoft.com/office/drawing/2014/main" id="{E550C19D-6E58-27A0-3805-830B69FE44D2}"/>
              </a:ext>
            </a:extLst>
          </p:cNvPr>
          <p:cNvSpPr/>
          <p:nvPr userDrawn="1"/>
        </p:nvSpPr>
        <p:spPr>
          <a:xfrm>
            <a:off x="2656205" y="1558661"/>
            <a:ext cx="2240916" cy="4527179"/>
          </a:xfrm>
          <a:prstGeom prst="round2Diag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42" name="Picture Placeholder 11">
            <a:extLst>
              <a:ext uri="{FF2B5EF4-FFF2-40B4-BE49-F238E27FC236}">
                <a16:creationId xmlns:a16="http://schemas.microsoft.com/office/drawing/2014/main" id="{AA3080D8-C8E2-0510-2C72-F8EA4B8A1D3D}"/>
              </a:ext>
            </a:extLst>
          </p:cNvPr>
          <p:cNvSpPr>
            <a:spLocks noGrp="1"/>
          </p:cNvSpPr>
          <p:nvPr>
            <p:ph type="pic" sz="quarter" idx="30"/>
          </p:nvPr>
        </p:nvSpPr>
        <p:spPr>
          <a:xfrm>
            <a:off x="10178092" y="1758730"/>
            <a:ext cx="1166101" cy="926164"/>
          </a:xfrm>
        </p:spPr>
        <p:txBody>
          <a:bodyPr/>
          <a:lstStyle/>
          <a:p>
            <a:endParaRPr lang="en-US"/>
          </a:p>
        </p:txBody>
      </p:sp>
      <p:sp>
        <p:nvSpPr>
          <p:cNvPr id="43" name="Text Placeholder 13">
            <a:extLst>
              <a:ext uri="{FF2B5EF4-FFF2-40B4-BE49-F238E27FC236}">
                <a16:creationId xmlns:a16="http://schemas.microsoft.com/office/drawing/2014/main" id="{AE514B69-EC22-BCE5-CF18-9955BA4E3599}"/>
              </a:ext>
            </a:extLst>
          </p:cNvPr>
          <p:cNvSpPr>
            <a:spLocks noGrp="1"/>
          </p:cNvSpPr>
          <p:nvPr>
            <p:ph type="body" sz="quarter" idx="31" hasCustomPrompt="1"/>
          </p:nvPr>
        </p:nvSpPr>
        <p:spPr>
          <a:xfrm>
            <a:off x="9670490" y="3646331"/>
            <a:ext cx="2210675" cy="2037620"/>
          </a:xfrm>
        </p:spPr>
        <p:txBody>
          <a:bodyPr/>
          <a:lstStyle>
            <a:lvl1pPr>
              <a:defRPr sz="1600"/>
            </a:lvl1pPr>
          </a:lstStyle>
          <a:p>
            <a:pPr lvl="0"/>
            <a:r>
              <a:rPr lang="en-US" dirty="0"/>
              <a:t>Points</a:t>
            </a:r>
          </a:p>
        </p:txBody>
      </p:sp>
      <p:sp>
        <p:nvSpPr>
          <p:cNvPr id="44" name="Text Placeholder 3">
            <a:extLst>
              <a:ext uri="{FF2B5EF4-FFF2-40B4-BE49-F238E27FC236}">
                <a16:creationId xmlns:a16="http://schemas.microsoft.com/office/drawing/2014/main" id="{0295FC7E-58F9-A40A-EEF5-1E70085CC36C}"/>
              </a:ext>
            </a:extLst>
          </p:cNvPr>
          <p:cNvSpPr>
            <a:spLocks noGrp="1"/>
          </p:cNvSpPr>
          <p:nvPr>
            <p:ph type="body" sz="quarter" idx="32" hasCustomPrompt="1"/>
          </p:nvPr>
        </p:nvSpPr>
        <p:spPr>
          <a:xfrm>
            <a:off x="9670490" y="2820313"/>
            <a:ext cx="2186271" cy="405789"/>
          </a:xfrm>
        </p:spPr>
        <p:txBody>
          <a:bodyPr/>
          <a:lstStyle>
            <a:lvl1pPr>
              <a:buNone/>
              <a:defRPr sz="1600"/>
            </a:lvl1pPr>
          </a:lstStyle>
          <a:p>
            <a:pPr lvl="0"/>
            <a:r>
              <a:rPr lang="en-US" dirty="0"/>
              <a:t>Sub Title1</a:t>
            </a:r>
          </a:p>
        </p:txBody>
      </p:sp>
      <p:sp>
        <p:nvSpPr>
          <p:cNvPr id="45" name="Round Diagonal Corner Rectangle 44">
            <a:extLst>
              <a:ext uri="{FF2B5EF4-FFF2-40B4-BE49-F238E27FC236}">
                <a16:creationId xmlns:a16="http://schemas.microsoft.com/office/drawing/2014/main" id="{A318B86C-739F-816C-1CB0-3F38A0170F58}"/>
              </a:ext>
            </a:extLst>
          </p:cNvPr>
          <p:cNvSpPr/>
          <p:nvPr userDrawn="1"/>
        </p:nvSpPr>
        <p:spPr>
          <a:xfrm>
            <a:off x="9640250" y="1558661"/>
            <a:ext cx="2240916" cy="4527179"/>
          </a:xfrm>
          <a:prstGeom prst="round2Diag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46" name="Picture Placeholder 11">
            <a:extLst>
              <a:ext uri="{FF2B5EF4-FFF2-40B4-BE49-F238E27FC236}">
                <a16:creationId xmlns:a16="http://schemas.microsoft.com/office/drawing/2014/main" id="{25DB9005-072A-2A1A-8507-5545143F3AFA}"/>
              </a:ext>
            </a:extLst>
          </p:cNvPr>
          <p:cNvSpPr>
            <a:spLocks noGrp="1"/>
          </p:cNvSpPr>
          <p:nvPr>
            <p:ph type="pic" sz="quarter" idx="33"/>
          </p:nvPr>
        </p:nvSpPr>
        <p:spPr>
          <a:xfrm>
            <a:off x="5513384" y="1758730"/>
            <a:ext cx="1166101" cy="926164"/>
          </a:xfrm>
        </p:spPr>
        <p:txBody>
          <a:bodyPr/>
          <a:lstStyle/>
          <a:p>
            <a:endParaRPr lang="en-US"/>
          </a:p>
        </p:txBody>
      </p:sp>
      <p:sp>
        <p:nvSpPr>
          <p:cNvPr id="47" name="Text Placeholder 13">
            <a:extLst>
              <a:ext uri="{FF2B5EF4-FFF2-40B4-BE49-F238E27FC236}">
                <a16:creationId xmlns:a16="http://schemas.microsoft.com/office/drawing/2014/main" id="{7C99609C-A168-75A4-9C13-53C5882A7216}"/>
              </a:ext>
            </a:extLst>
          </p:cNvPr>
          <p:cNvSpPr>
            <a:spLocks noGrp="1"/>
          </p:cNvSpPr>
          <p:nvPr>
            <p:ph type="body" sz="quarter" idx="34" hasCustomPrompt="1"/>
          </p:nvPr>
        </p:nvSpPr>
        <p:spPr>
          <a:xfrm>
            <a:off x="5013124" y="3631895"/>
            <a:ext cx="2210675" cy="2037620"/>
          </a:xfrm>
        </p:spPr>
        <p:txBody>
          <a:bodyPr/>
          <a:lstStyle>
            <a:lvl1pPr>
              <a:defRPr sz="1600"/>
            </a:lvl1pPr>
          </a:lstStyle>
          <a:p>
            <a:pPr lvl="0"/>
            <a:r>
              <a:rPr lang="en-US" dirty="0"/>
              <a:t>Points</a:t>
            </a:r>
          </a:p>
        </p:txBody>
      </p:sp>
      <p:sp>
        <p:nvSpPr>
          <p:cNvPr id="48" name="Text Placeholder 3">
            <a:extLst>
              <a:ext uri="{FF2B5EF4-FFF2-40B4-BE49-F238E27FC236}">
                <a16:creationId xmlns:a16="http://schemas.microsoft.com/office/drawing/2014/main" id="{00F26A54-977A-4164-BEEF-2C8A46868FF7}"/>
              </a:ext>
            </a:extLst>
          </p:cNvPr>
          <p:cNvSpPr>
            <a:spLocks noGrp="1"/>
          </p:cNvSpPr>
          <p:nvPr>
            <p:ph type="body" sz="quarter" idx="35" hasCustomPrompt="1"/>
          </p:nvPr>
        </p:nvSpPr>
        <p:spPr>
          <a:xfrm>
            <a:off x="5005782" y="2820315"/>
            <a:ext cx="2186271" cy="405789"/>
          </a:xfrm>
        </p:spPr>
        <p:txBody>
          <a:bodyPr/>
          <a:lstStyle>
            <a:lvl1pPr>
              <a:buNone/>
              <a:defRPr sz="1600"/>
            </a:lvl1pPr>
          </a:lstStyle>
          <a:p>
            <a:pPr lvl="0"/>
            <a:r>
              <a:rPr lang="en-US" dirty="0"/>
              <a:t>Sub Title1</a:t>
            </a:r>
          </a:p>
        </p:txBody>
      </p:sp>
      <p:sp>
        <p:nvSpPr>
          <p:cNvPr id="49" name="Round Diagonal Corner Rectangle 48">
            <a:extLst>
              <a:ext uri="{FF2B5EF4-FFF2-40B4-BE49-F238E27FC236}">
                <a16:creationId xmlns:a16="http://schemas.microsoft.com/office/drawing/2014/main" id="{0F5E76A4-2E3D-73E2-5FD4-4EA3C77CFA34}"/>
              </a:ext>
            </a:extLst>
          </p:cNvPr>
          <p:cNvSpPr/>
          <p:nvPr userDrawn="1"/>
        </p:nvSpPr>
        <p:spPr>
          <a:xfrm>
            <a:off x="4975542" y="1558661"/>
            <a:ext cx="2240916" cy="4527179"/>
          </a:xfrm>
          <a:prstGeom prst="round2Diag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50" name="Picture Placeholder 11">
            <a:extLst>
              <a:ext uri="{FF2B5EF4-FFF2-40B4-BE49-F238E27FC236}">
                <a16:creationId xmlns:a16="http://schemas.microsoft.com/office/drawing/2014/main" id="{0A01A785-C158-9AAC-900F-306C5CB9FB71}"/>
              </a:ext>
            </a:extLst>
          </p:cNvPr>
          <p:cNvSpPr>
            <a:spLocks noGrp="1"/>
          </p:cNvSpPr>
          <p:nvPr>
            <p:ph type="pic" sz="quarter" idx="36"/>
          </p:nvPr>
        </p:nvSpPr>
        <p:spPr>
          <a:xfrm>
            <a:off x="7845738" y="1758730"/>
            <a:ext cx="1166101" cy="926164"/>
          </a:xfrm>
        </p:spPr>
        <p:txBody>
          <a:bodyPr/>
          <a:lstStyle/>
          <a:p>
            <a:endParaRPr lang="en-US"/>
          </a:p>
        </p:txBody>
      </p:sp>
      <p:sp>
        <p:nvSpPr>
          <p:cNvPr id="55" name="Text Placeholder 13">
            <a:extLst>
              <a:ext uri="{FF2B5EF4-FFF2-40B4-BE49-F238E27FC236}">
                <a16:creationId xmlns:a16="http://schemas.microsoft.com/office/drawing/2014/main" id="{4F2C30A7-BB12-1CA8-8D8D-A189C94BD544}"/>
              </a:ext>
            </a:extLst>
          </p:cNvPr>
          <p:cNvSpPr>
            <a:spLocks noGrp="1"/>
          </p:cNvSpPr>
          <p:nvPr>
            <p:ph type="body" sz="quarter" idx="37" hasCustomPrompt="1"/>
          </p:nvPr>
        </p:nvSpPr>
        <p:spPr>
          <a:xfrm>
            <a:off x="7338136" y="3646331"/>
            <a:ext cx="2210675" cy="2037620"/>
          </a:xfrm>
        </p:spPr>
        <p:txBody>
          <a:bodyPr/>
          <a:lstStyle>
            <a:lvl1pPr>
              <a:defRPr sz="1600"/>
            </a:lvl1pPr>
          </a:lstStyle>
          <a:p>
            <a:pPr lvl="0"/>
            <a:r>
              <a:rPr lang="en-US" dirty="0"/>
              <a:t>Points</a:t>
            </a:r>
          </a:p>
        </p:txBody>
      </p:sp>
      <p:sp>
        <p:nvSpPr>
          <p:cNvPr id="56" name="Text Placeholder 3">
            <a:extLst>
              <a:ext uri="{FF2B5EF4-FFF2-40B4-BE49-F238E27FC236}">
                <a16:creationId xmlns:a16="http://schemas.microsoft.com/office/drawing/2014/main" id="{7D4484E0-CEDA-C01B-AA3E-BB7B10B545C5}"/>
              </a:ext>
            </a:extLst>
          </p:cNvPr>
          <p:cNvSpPr>
            <a:spLocks noGrp="1"/>
          </p:cNvSpPr>
          <p:nvPr>
            <p:ph type="body" sz="quarter" idx="38" hasCustomPrompt="1"/>
          </p:nvPr>
        </p:nvSpPr>
        <p:spPr>
          <a:xfrm>
            <a:off x="7362540" y="2820314"/>
            <a:ext cx="2186271" cy="405789"/>
          </a:xfrm>
        </p:spPr>
        <p:txBody>
          <a:bodyPr/>
          <a:lstStyle>
            <a:lvl1pPr>
              <a:buNone/>
              <a:defRPr sz="1600"/>
            </a:lvl1pPr>
          </a:lstStyle>
          <a:p>
            <a:pPr lvl="0"/>
            <a:r>
              <a:rPr lang="en-US" dirty="0"/>
              <a:t>Sub Title1</a:t>
            </a:r>
          </a:p>
        </p:txBody>
      </p:sp>
      <p:sp>
        <p:nvSpPr>
          <p:cNvPr id="57" name="Round Diagonal Corner Rectangle 56">
            <a:extLst>
              <a:ext uri="{FF2B5EF4-FFF2-40B4-BE49-F238E27FC236}">
                <a16:creationId xmlns:a16="http://schemas.microsoft.com/office/drawing/2014/main" id="{7F98B045-A6CB-77DB-ACAC-0839D9A0957B}"/>
              </a:ext>
            </a:extLst>
          </p:cNvPr>
          <p:cNvSpPr/>
          <p:nvPr userDrawn="1"/>
        </p:nvSpPr>
        <p:spPr>
          <a:xfrm>
            <a:off x="7307896" y="1558661"/>
            <a:ext cx="2240916" cy="4527179"/>
          </a:xfrm>
          <a:prstGeom prst="round2Diag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cxnSp>
        <p:nvCxnSpPr>
          <p:cNvPr id="58" name="Straight Connector 57">
            <a:extLst>
              <a:ext uri="{FF2B5EF4-FFF2-40B4-BE49-F238E27FC236}">
                <a16:creationId xmlns:a16="http://schemas.microsoft.com/office/drawing/2014/main" id="{ED418632-7019-4431-A21E-76E206FA36F1}"/>
              </a:ext>
            </a:extLst>
          </p:cNvPr>
          <p:cNvCxnSpPr>
            <a:cxnSpLocks/>
          </p:cNvCxnSpPr>
          <p:nvPr userDrawn="1"/>
        </p:nvCxnSpPr>
        <p:spPr>
          <a:xfrm>
            <a:off x="2671760" y="3429000"/>
            <a:ext cx="2240044" cy="0"/>
          </a:xfrm>
          <a:prstGeom prst="line">
            <a:avLst/>
          </a:prstGeom>
          <a:ln>
            <a:gradFill flip="none" rotWithShape="1">
              <a:gsLst>
                <a:gs pos="0">
                  <a:schemeClr val="tx1"/>
                </a:gs>
                <a:gs pos="30000">
                  <a:schemeClr val="accent1"/>
                </a:gs>
                <a:gs pos="66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cxnSp>
        <p:nvCxnSpPr>
          <p:cNvPr id="59" name="Straight Connector 58">
            <a:extLst>
              <a:ext uri="{FF2B5EF4-FFF2-40B4-BE49-F238E27FC236}">
                <a16:creationId xmlns:a16="http://schemas.microsoft.com/office/drawing/2014/main" id="{93A50F89-DC6B-8392-52A5-6B28D36E6242}"/>
              </a:ext>
            </a:extLst>
          </p:cNvPr>
          <p:cNvCxnSpPr>
            <a:cxnSpLocks/>
          </p:cNvCxnSpPr>
          <p:nvPr userDrawn="1"/>
        </p:nvCxnSpPr>
        <p:spPr>
          <a:xfrm>
            <a:off x="4991097" y="3429000"/>
            <a:ext cx="2240044" cy="0"/>
          </a:xfrm>
          <a:prstGeom prst="line">
            <a:avLst/>
          </a:prstGeom>
          <a:ln>
            <a:gradFill flip="none" rotWithShape="1">
              <a:gsLst>
                <a:gs pos="0">
                  <a:schemeClr val="tx1"/>
                </a:gs>
                <a:gs pos="30000">
                  <a:schemeClr val="accent1"/>
                </a:gs>
                <a:gs pos="66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cxnSp>
        <p:nvCxnSpPr>
          <p:cNvPr id="60" name="Straight Connector 59">
            <a:extLst>
              <a:ext uri="{FF2B5EF4-FFF2-40B4-BE49-F238E27FC236}">
                <a16:creationId xmlns:a16="http://schemas.microsoft.com/office/drawing/2014/main" id="{AAADC989-F3E2-E709-AAB6-0CDB2DE3188D}"/>
              </a:ext>
            </a:extLst>
          </p:cNvPr>
          <p:cNvCxnSpPr>
            <a:cxnSpLocks/>
          </p:cNvCxnSpPr>
          <p:nvPr userDrawn="1"/>
        </p:nvCxnSpPr>
        <p:spPr>
          <a:xfrm>
            <a:off x="7323451" y="3446929"/>
            <a:ext cx="2240044" cy="0"/>
          </a:xfrm>
          <a:prstGeom prst="line">
            <a:avLst/>
          </a:prstGeom>
          <a:ln>
            <a:gradFill flip="none" rotWithShape="1">
              <a:gsLst>
                <a:gs pos="0">
                  <a:schemeClr val="tx1"/>
                </a:gs>
                <a:gs pos="30000">
                  <a:schemeClr val="accent1"/>
                </a:gs>
                <a:gs pos="66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cxnSp>
        <p:nvCxnSpPr>
          <p:cNvPr id="61" name="Straight Connector 60">
            <a:extLst>
              <a:ext uri="{FF2B5EF4-FFF2-40B4-BE49-F238E27FC236}">
                <a16:creationId xmlns:a16="http://schemas.microsoft.com/office/drawing/2014/main" id="{F548AF6A-1F74-3CFF-E48C-EB56AF594E44}"/>
              </a:ext>
            </a:extLst>
          </p:cNvPr>
          <p:cNvCxnSpPr>
            <a:cxnSpLocks/>
          </p:cNvCxnSpPr>
          <p:nvPr userDrawn="1"/>
        </p:nvCxnSpPr>
        <p:spPr>
          <a:xfrm>
            <a:off x="9655805" y="3442446"/>
            <a:ext cx="2240044" cy="0"/>
          </a:xfrm>
          <a:prstGeom prst="line">
            <a:avLst/>
          </a:prstGeom>
          <a:ln>
            <a:gradFill flip="none" rotWithShape="1">
              <a:gsLst>
                <a:gs pos="0">
                  <a:schemeClr val="tx1"/>
                </a:gs>
                <a:gs pos="30000">
                  <a:schemeClr val="accent1"/>
                </a:gs>
                <a:gs pos="66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0681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21AFAF4-4A96-BD55-F70F-525C201EEFB6}"/>
              </a:ext>
            </a:extLst>
          </p:cNvPr>
          <p:cNvSpPr>
            <a:spLocks noGrp="1"/>
          </p:cNvSpPr>
          <p:nvPr>
            <p:ph type="title" hasCustomPrompt="1"/>
          </p:nvPr>
        </p:nvSpPr>
        <p:spPr>
          <a:xfrm>
            <a:off x="323850" y="298146"/>
            <a:ext cx="11544300" cy="492443"/>
          </a:xfrm>
        </p:spPr>
        <p:txBody>
          <a:bodyPr/>
          <a:lstStyle>
            <a:lvl1pPr algn="ctr">
              <a:defRPr/>
            </a:lvl1pPr>
          </a:lstStyle>
          <a:p>
            <a:r>
              <a:rPr lang="en-US" dirty="0"/>
              <a:t>Slide Title</a:t>
            </a:r>
          </a:p>
        </p:txBody>
      </p:sp>
      <p:sp>
        <p:nvSpPr>
          <p:cNvPr id="6" name="Footer Placeholder 2">
            <a:extLst>
              <a:ext uri="{FF2B5EF4-FFF2-40B4-BE49-F238E27FC236}">
                <a16:creationId xmlns:a16="http://schemas.microsoft.com/office/drawing/2014/main" id="{02F5E378-AEDD-E6DE-808B-052684E3CA23}"/>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10D7CA16-F9D7-39EE-224C-A797A7D00A70}"/>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Rounded Rectangle 7">
            <a:extLst>
              <a:ext uri="{FF2B5EF4-FFF2-40B4-BE49-F238E27FC236}">
                <a16:creationId xmlns:a16="http://schemas.microsoft.com/office/drawing/2014/main" id="{EC3AB51C-8D98-FF74-393C-DDD8BA92DEA1}"/>
              </a:ext>
            </a:extLst>
          </p:cNvPr>
          <p:cNvSpPr/>
          <p:nvPr userDrawn="1"/>
        </p:nvSpPr>
        <p:spPr>
          <a:xfrm>
            <a:off x="323852" y="1007739"/>
            <a:ext cx="2173198" cy="3923818"/>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9" name="Right Triangle 8">
            <a:extLst>
              <a:ext uri="{FF2B5EF4-FFF2-40B4-BE49-F238E27FC236}">
                <a16:creationId xmlns:a16="http://schemas.microsoft.com/office/drawing/2014/main" id="{D0EBCB48-6A0D-D766-1CE6-60A6FBC402E7}"/>
              </a:ext>
            </a:extLst>
          </p:cNvPr>
          <p:cNvSpPr/>
          <p:nvPr userDrawn="1"/>
        </p:nvSpPr>
        <p:spPr>
          <a:xfrm rot="16200000">
            <a:off x="1951720" y="4353312"/>
            <a:ext cx="523872" cy="673371"/>
          </a:xfrm>
          <a:prstGeom prst="rtTriangle">
            <a:avLst/>
          </a:prstGeom>
          <a:solidFill>
            <a:schemeClr val="tx1"/>
          </a:solidFill>
          <a:ln w="15875">
            <a:gradFill flip="none" rotWithShape="1">
              <a:gsLst>
                <a:gs pos="0">
                  <a:schemeClr val="accent1"/>
                </a:gs>
                <a:gs pos="41000">
                  <a:schemeClr val="accent3"/>
                </a:gs>
                <a:gs pos="83000">
                  <a:schemeClr val="accent4"/>
                </a:gs>
                <a:gs pos="100000">
                  <a:schemeClr val="tx1"/>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0" name="Picture Placeholder 8">
            <a:extLst>
              <a:ext uri="{FF2B5EF4-FFF2-40B4-BE49-F238E27FC236}">
                <a16:creationId xmlns:a16="http://schemas.microsoft.com/office/drawing/2014/main" id="{6A020A3D-27C3-8FB5-A30A-618B3567160E}"/>
              </a:ext>
            </a:extLst>
          </p:cNvPr>
          <p:cNvSpPr>
            <a:spLocks noGrp="1"/>
          </p:cNvSpPr>
          <p:nvPr>
            <p:ph type="pic" sz="quarter" idx="12"/>
          </p:nvPr>
        </p:nvSpPr>
        <p:spPr>
          <a:xfrm>
            <a:off x="1120636" y="1127390"/>
            <a:ext cx="756332" cy="753495"/>
          </a:xfrm>
        </p:spPr>
        <p:txBody>
          <a:bodyPr/>
          <a:lstStyle/>
          <a:p>
            <a:endParaRPr lang="en-US"/>
          </a:p>
        </p:txBody>
      </p:sp>
      <p:sp>
        <p:nvSpPr>
          <p:cNvPr id="11" name="Text Placeholder 10">
            <a:extLst>
              <a:ext uri="{FF2B5EF4-FFF2-40B4-BE49-F238E27FC236}">
                <a16:creationId xmlns:a16="http://schemas.microsoft.com/office/drawing/2014/main" id="{07FE750F-C5F4-0659-3232-8BAC79497A51}"/>
              </a:ext>
            </a:extLst>
          </p:cNvPr>
          <p:cNvSpPr>
            <a:spLocks noGrp="1"/>
          </p:cNvSpPr>
          <p:nvPr>
            <p:ph type="body" sz="quarter" idx="13" hasCustomPrompt="1"/>
          </p:nvPr>
        </p:nvSpPr>
        <p:spPr>
          <a:xfrm>
            <a:off x="363631" y="1964568"/>
            <a:ext cx="2083563" cy="427821"/>
          </a:xfrm>
        </p:spPr>
        <p:txBody>
          <a:bodyPr/>
          <a:lstStyle>
            <a:lvl1pPr algn="ctr">
              <a:buNone/>
              <a:defRPr sz="1600" b="1"/>
            </a:lvl1pPr>
          </a:lstStyle>
          <a:p>
            <a:pPr lvl="0"/>
            <a:r>
              <a:rPr lang="en-US" dirty="0"/>
              <a:t>Sub Title1</a:t>
            </a:r>
          </a:p>
        </p:txBody>
      </p:sp>
      <p:sp>
        <p:nvSpPr>
          <p:cNvPr id="12" name="Text Placeholder 12">
            <a:extLst>
              <a:ext uri="{FF2B5EF4-FFF2-40B4-BE49-F238E27FC236}">
                <a16:creationId xmlns:a16="http://schemas.microsoft.com/office/drawing/2014/main" id="{5066897E-09F1-BC1D-822B-20C888C240D5}"/>
              </a:ext>
            </a:extLst>
          </p:cNvPr>
          <p:cNvSpPr>
            <a:spLocks noGrp="1"/>
          </p:cNvSpPr>
          <p:nvPr>
            <p:ph type="body" sz="quarter" idx="14" hasCustomPrompt="1"/>
          </p:nvPr>
        </p:nvSpPr>
        <p:spPr>
          <a:xfrm>
            <a:off x="384983" y="2702560"/>
            <a:ext cx="2083563" cy="1732470"/>
          </a:xfrm>
        </p:spPr>
        <p:txBody>
          <a:bodyPr/>
          <a:lstStyle>
            <a:lvl1pPr algn="ctr">
              <a:buNone/>
              <a:defRPr sz="1600"/>
            </a:lvl1pPr>
          </a:lstStyle>
          <a:p>
            <a:pPr lvl="0"/>
            <a:r>
              <a:rPr lang="en-US" dirty="0"/>
              <a:t>Text</a:t>
            </a:r>
          </a:p>
        </p:txBody>
      </p:sp>
      <p:sp>
        <p:nvSpPr>
          <p:cNvPr id="13" name="Rounded Rectangle 12">
            <a:extLst>
              <a:ext uri="{FF2B5EF4-FFF2-40B4-BE49-F238E27FC236}">
                <a16:creationId xmlns:a16="http://schemas.microsoft.com/office/drawing/2014/main" id="{38074FEA-AC20-C742-E933-8D302F5065E7}"/>
              </a:ext>
            </a:extLst>
          </p:cNvPr>
          <p:cNvSpPr/>
          <p:nvPr userDrawn="1"/>
        </p:nvSpPr>
        <p:spPr>
          <a:xfrm>
            <a:off x="2640195" y="1943404"/>
            <a:ext cx="2173203" cy="3923818"/>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4" name="Rounded Rectangle 13">
            <a:extLst>
              <a:ext uri="{FF2B5EF4-FFF2-40B4-BE49-F238E27FC236}">
                <a16:creationId xmlns:a16="http://schemas.microsoft.com/office/drawing/2014/main" id="{888DBBE1-DB12-8426-0D96-CABF837DD7D5}"/>
              </a:ext>
            </a:extLst>
          </p:cNvPr>
          <p:cNvSpPr/>
          <p:nvPr userDrawn="1"/>
        </p:nvSpPr>
        <p:spPr>
          <a:xfrm>
            <a:off x="4961580" y="1049598"/>
            <a:ext cx="2173202" cy="3923818"/>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5" name="Rounded Rectangle 14">
            <a:extLst>
              <a:ext uri="{FF2B5EF4-FFF2-40B4-BE49-F238E27FC236}">
                <a16:creationId xmlns:a16="http://schemas.microsoft.com/office/drawing/2014/main" id="{C8152603-1406-7843-F5AA-356A6F42A6FA}"/>
              </a:ext>
            </a:extLst>
          </p:cNvPr>
          <p:cNvSpPr/>
          <p:nvPr userDrawn="1"/>
        </p:nvSpPr>
        <p:spPr>
          <a:xfrm>
            <a:off x="7282964" y="1943404"/>
            <a:ext cx="2173202" cy="3923818"/>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6" name="Rounded Rectangle 15">
            <a:extLst>
              <a:ext uri="{FF2B5EF4-FFF2-40B4-BE49-F238E27FC236}">
                <a16:creationId xmlns:a16="http://schemas.microsoft.com/office/drawing/2014/main" id="{A2DC1598-DB40-C871-1884-F413285D1A2A}"/>
              </a:ext>
            </a:extLst>
          </p:cNvPr>
          <p:cNvSpPr/>
          <p:nvPr userDrawn="1"/>
        </p:nvSpPr>
        <p:spPr>
          <a:xfrm>
            <a:off x="9560689" y="1024081"/>
            <a:ext cx="2173202" cy="3923818"/>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7" name="Picture Placeholder 8">
            <a:extLst>
              <a:ext uri="{FF2B5EF4-FFF2-40B4-BE49-F238E27FC236}">
                <a16:creationId xmlns:a16="http://schemas.microsoft.com/office/drawing/2014/main" id="{23709118-4CF3-E6B8-8344-9E2327A095C8}"/>
              </a:ext>
            </a:extLst>
          </p:cNvPr>
          <p:cNvSpPr>
            <a:spLocks noGrp="1"/>
          </p:cNvSpPr>
          <p:nvPr>
            <p:ph type="pic" sz="quarter" idx="15"/>
          </p:nvPr>
        </p:nvSpPr>
        <p:spPr>
          <a:xfrm>
            <a:off x="3345173" y="2072602"/>
            <a:ext cx="756332" cy="753495"/>
          </a:xfrm>
        </p:spPr>
        <p:txBody>
          <a:bodyPr/>
          <a:lstStyle/>
          <a:p>
            <a:endParaRPr lang="en-US"/>
          </a:p>
        </p:txBody>
      </p:sp>
      <p:sp>
        <p:nvSpPr>
          <p:cNvPr id="18" name="Picture Placeholder 8">
            <a:extLst>
              <a:ext uri="{FF2B5EF4-FFF2-40B4-BE49-F238E27FC236}">
                <a16:creationId xmlns:a16="http://schemas.microsoft.com/office/drawing/2014/main" id="{2972089E-886C-9793-123A-8FF917841AAC}"/>
              </a:ext>
            </a:extLst>
          </p:cNvPr>
          <p:cNvSpPr>
            <a:spLocks noGrp="1"/>
          </p:cNvSpPr>
          <p:nvPr>
            <p:ph type="pic" sz="quarter" idx="16"/>
          </p:nvPr>
        </p:nvSpPr>
        <p:spPr>
          <a:xfrm>
            <a:off x="5716864" y="1189909"/>
            <a:ext cx="756332" cy="753495"/>
          </a:xfrm>
        </p:spPr>
        <p:txBody>
          <a:bodyPr/>
          <a:lstStyle/>
          <a:p>
            <a:endParaRPr lang="en-US"/>
          </a:p>
        </p:txBody>
      </p:sp>
      <p:sp>
        <p:nvSpPr>
          <p:cNvPr id="19" name="Picture Placeholder 8">
            <a:extLst>
              <a:ext uri="{FF2B5EF4-FFF2-40B4-BE49-F238E27FC236}">
                <a16:creationId xmlns:a16="http://schemas.microsoft.com/office/drawing/2014/main" id="{DBEFE1CC-FFE0-E687-E2C8-52106577EDB7}"/>
              </a:ext>
            </a:extLst>
          </p:cNvPr>
          <p:cNvSpPr>
            <a:spLocks noGrp="1"/>
          </p:cNvSpPr>
          <p:nvPr>
            <p:ph type="pic" sz="quarter" idx="17"/>
          </p:nvPr>
        </p:nvSpPr>
        <p:spPr>
          <a:xfrm>
            <a:off x="7991399" y="2042928"/>
            <a:ext cx="756332" cy="753495"/>
          </a:xfrm>
        </p:spPr>
        <p:txBody>
          <a:bodyPr/>
          <a:lstStyle/>
          <a:p>
            <a:endParaRPr lang="en-US"/>
          </a:p>
        </p:txBody>
      </p:sp>
      <p:sp>
        <p:nvSpPr>
          <p:cNvPr id="20" name="Picture Placeholder 8">
            <a:extLst>
              <a:ext uri="{FF2B5EF4-FFF2-40B4-BE49-F238E27FC236}">
                <a16:creationId xmlns:a16="http://schemas.microsoft.com/office/drawing/2014/main" id="{FDDB311D-F15B-35BB-9D8F-FEF3291CFF8D}"/>
              </a:ext>
            </a:extLst>
          </p:cNvPr>
          <p:cNvSpPr>
            <a:spLocks noGrp="1"/>
          </p:cNvSpPr>
          <p:nvPr>
            <p:ph type="pic" sz="quarter" idx="18"/>
          </p:nvPr>
        </p:nvSpPr>
        <p:spPr>
          <a:xfrm>
            <a:off x="10315032" y="1127389"/>
            <a:ext cx="756332" cy="753495"/>
          </a:xfrm>
        </p:spPr>
        <p:txBody>
          <a:bodyPr/>
          <a:lstStyle/>
          <a:p>
            <a:endParaRPr lang="en-US"/>
          </a:p>
        </p:txBody>
      </p:sp>
      <p:sp>
        <p:nvSpPr>
          <p:cNvPr id="21" name="Text Placeholder 10">
            <a:extLst>
              <a:ext uri="{FF2B5EF4-FFF2-40B4-BE49-F238E27FC236}">
                <a16:creationId xmlns:a16="http://schemas.microsoft.com/office/drawing/2014/main" id="{155EC691-7062-9E2D-6ABF-B2E73508FAE0}"/>
              </a:ext>
            </a:extLst>
          </p:cNvPr>
          <p:cNvSpPr>
            <a:spLocks noGrp="1"/>
          </p:cNvSpPr>
          <p:nvPr>
            <p:ph type="body" sz="quarter" idx="19" hasCustomPrompt="1"/>
          </p:nvPr>
        </p:nvSpPr>
        <p:spPr>
          <a:xfrm>
            <a:off x="2685016" y="2915826"/>
            <a:ext cx="2083563" cy="427821"/>
          </a:xfrm>
        </p:spPr>
        <p:txBody>
          <a:bodyPr/>
          <a:lstStyle>
            <a:lvl1pPr algn="ctr">
              <a:buNone/>
              <a:defRPr sz="1600" b="1"/>
            </a:lvl1pPr>
          </a:lstStyle>
          <a:p>
            <a:pPr lvl="0"/>
            <a:r>
              <a:rPr lang="en-US" dirty="0"/>
              <a:t>Sub Title2</a:t>
            </a:r>
          </a:p>
        </p:txBody>
      </p:sp>
      <p:sp>
        <p:nvSpPr>
          <p:cNvPr id="22" name="Text Placeholder 10">
            <a:extLst>
              <a:ext uri="{FF2B5EF4-FFF2-40B4-BE49-F238E27FC236}">
                <a16:creationId xmlns:a16="http://schemas.microsoft.com/office/drawing/2014/main" id="{0DCF77F3-9F95-D2D6-F898-8A11F62045AF}"/>
              </a:ext>
            </a:extLst>
          </p:cNvPr>
          <p:cNvSpPr>
            <a:spLocks noGrp="1"/>
          </p:cNvSpPr>
          <p:nvPr>
            <p:ph type="body" sz="quarter" idx="20" hasCustomPrompt="1"/>
          </p:nvPr>
        </p:nvSpPr>
        <p:spPr>
          <a:xfrm>
            <a:off x="4993225" y="2021528"/>
            <a:ext cx="2083563" cy="427821"/>
          </a:xfrm>
        </p:spPr>
        <p:txBody>
          <a:bodyPr/>
          <a:lstStyle>
            <a:lvl1pPr algn="ctr">
              <a:buNone/>
              <a:defRPr sz="1600" b="1"/>
            </a:lvl1pPr>
          </a:lstStyle>
          <a:p>
            <a:pPr lvl="0"/>
            <a:r>
              <a:rPr lang="en-US" dirty="0"/>
              <a:t>Sub Title3</a:t>
            </a:r>
          </a:p>
        </p:txBody>
      </p:sp>
      <p:sp>
        <p:nvSpPr>
          <p:cNvPr id="23" name="Text Placeholder 10">
            <a:extLst>
              <a:ext uri="{FF2B5EF4-FFF2-40B4-BE49-F238E27FC236}">
                <a16:creationId xmlns:a16="http://schemas.microsoft.com/office/drawing/2014/main" id="{73473B30-D9CB-043B-B464-C33B97FDC0C8}"/>
              </a:ext>
            </a:extLst>
          </p:cNvPr>
          <p:cNvSpPr>
            <a:spLocks noGrp="1"/>
          </p:cNvSpPr>
          <p:nvPr>
            <p:ph type="body" sz="quarter" idx="21" hasCustomPrompt="1"/>
          </p:nvPr>
        </p:nvSpPr>
        <p:spPr>
          <a:xfrm>
            <a:off x="7323856" y="2895947"/>
            <a:ext cx="2083563" cy="427821"/>
          </a:xfrm>
        </p:spPr>
        <p:txBody>
          <a:bodyPr/>
          <a:lstStyle>
            <a:lvl1pPr algn="ctr">
              <a:buNone/>
              <a:defRPr sz="1600" b="1"/>
            </a:lvl1pPr>
          </a:lstStyle>
          <a:p>
            <a:pPr lvl="0"/>
            <a:r>
              <a:rPr lang="en-US" dirty="0"/>
              <a:t>Sub Title4</a:t>
            </a:r>
          </a:p>
        </p:txBody>
      </p:sp>
      <p:sp>
        <p:nvSpPr>
          <p:cNvPr id="24" name="Text Placeholder 10">
            <a:extLst>
              <a:ext uri="{FF2B5EF4-FFF2-40B4-BE49-F238E27FC236}">
                <a16:creationId xmlns:a16="http://schemas.microsoft.com/office/drawing/2014/main" id="{FE973EF1-C894-C48F-C454-FB55BAFDDEC7}"/>
              </a:ext>
            </a:extLst>
          </p:cNvPr>
          <p:cNvSpPr>
            <a:spLocks noGrp="1"/>
          </p:cNvSpPr>
          <p:nvPr>
            <p:ph type="body" sz="quarter" idx="22" hasCustomPrompt="1"/>
          </p:nvPr>
        </p:nvSpPr>
        <p:spPr>
          <a:xfrm>
            <a:off x="9599312" y="1964567"/>
            <a:ext cx="2083563" cy="427821"/>
          </a:xfrm>
        </p:spPr>
        <p:txBody>
          <a:bodyPr/>
          <a:lstStyle>
            <a:lvl1pPr algn="ctr">
              <a:buNone/>
              <a:defRPr sz="1600" b="1"/>
            </a:lvl1pPr>
          </a:lstStyle>
          <a:p>
            <a:pPr lvl="0"/>
            <a:r>
              <a:rPr lang="en-US" dirty="0"/>
              <a:t>Sub Title5</a:t>
            </a:r>
          </a:p>
        </p:txBody>
      </p:sp>
      <p:sp>
        <p:nvSpPr>
          <p:cNvPr id="25" name="Text Placeholder 12">
            <a:extLst>
              <a:ext uri="{FF2B5EF4-FFF2-40B4-BE49-F238E27FC236}">
                <a16:creationId xmlns:a16="http://schemas.microsoft.com/office/drawing/2014/main" id="{DDAB164C-645F-C18D-E26E-E49344259061}"/>
              </a:ext>
            </a:extLst>
          </p:cNvPr>
          <p:cNvSpPr>
            <a:spLocks noGrp="1"/>
          </p:cNvSpPr>
          <p:nvPr>
            <p:ph type="body" sz="quarter" idx="23" hasCustomPrompt="1"/>
          </p:nvPr>
        </p:nvSpPr>
        <p:spPr>
          <a:xfrm>
            <a:off x="2675868" y="3708400"/>
            <a:ext cx="2083563" cy="1672173"/>
          </a:xfrm>
        </p:spPr>
        <p:txBody>
          <a:bodyPr/>
          <a:lstStyle>
            <a:lvl1pPr algn="ctr">
              <a:buNone/>
              <a:defRPr sz="1600"/>
            </a:lvl1pPr>
          </a:lstStyle>
          <a:p>
            <a:pPr lvl="0"/>
            <a:r>
              <a:rPr lang="en-US" dirty="0"/>
              <a:t>Text</a:t>
            </a:r>
          </a:p>
        </p:txBody>
      </p:sp>
      <p:sp>
        <p:nvSpPr>
          <p:cNvPr id="26" name="Text Placeholder 12">
            <a:extLst>
              <a:ext uri="{FF2B5EF4-FFF2-40B4-BE49-F238E27FC236}">
                <a16:creationId xmlns:a16="http://schemas.microsoft.com/office/drawing/2014/main" id="{4AA175D3-8487-A4AD-7B20-3D87F983A013}"/>
              </a:ext>
            </a:extLst>
          </p:cNvPr>
          <p:cNvSpPr>
            <a:spLocks noGrp="1"/>
          </p:cNvSpPr>
          <p:nvPr>
            <p:ph type="body" sz="quarter" idx="24" hasCustomPrompt="1"/>
          </p:nvPr>
        </p:nvSpPr>
        <p:spPr>
          <a:xfrm>
            <a:off x="4993226" y="2790784"/>
            <a:ext cx="2083563" cy="1697469"/>
          </a:xfrm>
        </p:spPr>
        <p:txBody>
          <a:bodyPr/>
          <a:lstStyle>
            <a:lvl1pPr algn="ctr">
              <a:buNone/>
              <a:defRPr sz="1600"/>
            </a:lvl1pPr>
          </a:lstStyle>
          <a:p>
            <a:pPr lvl="0"/>
            <a:r>
              <a:rPr lang="en-US" dirty="0"/>
              <a:t>Text</a:t>
            </a:r>
          </a:p>
        </p:txBody>
      </p:sp>
      <p:sp>
        <p:nvSpPr>
          <p:cNvPr id="27" name="Text Placeholder 12">
            <a:extLst>
              <a:ext uri="{FF2B5EF4-FFF2-40B4-BE49-F238E27FC236}">
                <a16:creationId xmlns:a16="http://schemas.microsoft.com/office/drawing/2014/main" id="{56B6CB48-3325-62C4-F2EF-2486AE8E0A79}"/>
              </a:ext>
            </a:extLst>
          </p:cNvPr>
          <p:cNvSpPr>
            <a:spLocks noGrp="1"/>
          </p:cNvSpPr>
          <p:nvPr>
            <p:ph type="body" sz="quarter" idx="25" hasCustomPrompt="1"/>
          </p:nvPr>
        </p:nvSpPr>
        <p:spPr>
          <a:xfrm>
            <a:off x="7323857" y="3708400"/>
            <a:ext cx="2083563" cy="1655722"/>
          </a:xfrm>
        </p:spPr>
        <p:txBody>
          <a:bodyPr/>
          <a:lstStyle>
            <a:lvl1pPr algn="ctr">
              <a:buNone/>
              <a:defRPr sz="1600"/>
            </a:lvl1pPr>
          </a:lstStyle>
          <a:p>
            <a:pPr lvl="0"/>
            <a:r>
              <a:rPr lang="en-US" dirty="0"/>
              <a:t>Text</a:t>
            </a:r>
          </a:p>
        </p:txBody>
      </p:sp>
      <p:sp>
        <p:nvSpPr>
          <p:cNvPr id="28" name="Text Placeholder 12">
            <a:extLst>
              <a:ext uri="{FF2B5EF4-FFF2-40B4-BE49-F238E27FC236}">
                <a16:creationId xmlns:a16="http://schemas.microsoft.com/office/drawing/2014/main" id="{AE66BB3C-C4FA-8569-0B29-1FB5DB0B50BA}"/>
              </a:ext>
            </a:extLst>
          </p:cNvPr>
          <p:cNvSpPr>
            <a:spLocks noGrp="1"/>
          </p:cNvSpPr>
          <p:nvPr>
            <p:ph type="body" sz="quarter" idx="26" hasCustomPrompt="1"/>
          </p:nvPr>
        </p:nvSpPr>
        <p:spPr>
          <a:xfrm>
            <a:off x="9611738" y="2702560"/>
            <a:ext cx="2083563" cy="1725502"/>
          </a:xfrm>
        </p:spPr>
        <p:txBody>
          <a:bodyPr/>
          <a:lstStyle>
            <a:lvl1pPr algn="ctr">
              <a:buNone/>
              <a:defRPr sz="1600"/>
            </a:lvl1pPr>
          </a:lstStyle>
          <a:p>
            <a:pPr lvl="0"/>
            <a:r>
              <a:rPr lang="en-US" dirty="0"/>
              <a:t>Text</a:t>
            </a:r>
          </a:p>
        </p:txBody>
      </p:sp>
      <p:sp>
        <p:nvSpPr>
          <p:cNvPr id="29" name="Right Triangle 28">
            <a:extLst>
              <a:ext uri="{FF2B5EF4-FFF2-40B4-BE49-F238E27FC236}">
                <a16:creationId xmlns:a16="http://schemas.microsoft.com/office/drawing/2014/main" id="{3730658A-3481-A967-0B2D-A97E614CB725}"/>
              </a:ext>
            </a:extLst>
          </p:cNvPr>
          <p:cNvSpPr/>
          <p:nvPr userDrawn="1"/>
        </p:nvSpPr>
        <p:spPr>
          <a:xfrm rot="16200000">
            <a:off x="4304630" y="5289219"/>
            <a:ext cx="523872" cy="673371"/>
          </a:xfrm>
          <a:prstGeom prst="rtTriangle">
            <a:avLst/>
          </a:prstGeom>
          <a:solidFill>
            <a:schemeClr val="tx1"/>
          </a:solidFill>
          <a:ln w="15875">
            <a:gradFill flip="none" rotWithShape="1">
              <a:gsLst>
                <a:gs pos="0">
                  <a:schemeClr val="accent1"/>
                </a:gs>
                <a:gs pos="41000">
                  <a:schemeClr val="accent3"/>
                </a:gs>
                <a:gs pos="83000">
                  <a:schemeClr val="accent4"/>
                </a:gs>
                <a:gs pos="100000">
                  <a:schemeClr val="tx1"/>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30" name="Right Triangle 29">
            <a:extLst>
              <a:ext uri="{FF2B5EF4-FFF2-40B4-BE49-F238E27FC236}">
                <a16:creationId xmlns:a16="http://schemas.microsoft.com/office/drawing/2014/main" id="{2C4D35CF-CFF0-F23C-7C74-1C00CD8A82D7}"/>
              </a:ext>
            </a:extLst>
          </p:cNvPr>
          <p:cNvSpPr/>
          <p:nvPr userDrawn="1"/>
        </p:nvSpPr>
        <p:spPr>
          <a:xfrm rot="16200000">
            <a:off x="6610252" y="4374795"/>
            <a:ext cx="523872" cy="673371"/>
          </a:xfrm>
          <a:prstGeom prst="rtTriangle">
            <a:avLst/>
          </a:prstGeom>
          <a:solidFill>
            <a:schemeClr val="tx1"/>
          </a:solidFill>
          <a:ln w="15875">
            <a:gradFill flip="none" rotWithShape="1">
              <a:gsLst>
                <a:gs pos="0">
                  <a:schemeClr val="accent1"/>
                </a:gs>
                <a:gs pos="41000">
                  <a:schemeClr val="accent3"/>
                </a:gs>
                <a:gs pos="83000">
                  <a:schemeClr val="accent4"/>
                </a:gs>
                <a:gs pos="100000">
                  <a:schemeClr val="tx1"/>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31" name="Right Triangle 30">
            <a:extLst>
              <a:ext uri="{FF2B5EF4-FFF2-40B4-BE49-F238E27FC236}">
                <a16:creationId xmlns:a16="http://schemas.microsoft.com/office/drawing/2014/main" id="{0C72B5DF-437C-1D99-6841-069E262D95D2}"/>
              </a:ext>
            </a:extLst>
          </p:cNvPr>
          <p:cNvSpPr/>
          <p:nvPr userDrawn="1"/>
        </p:nvSpPr>
        <p:spPr>
          <a:xfrm rot="16200000">
            <a:off x="8931635" y="5263461"/>
            <a:ext cx="523872" cy="673371"/>
          </a:xfrm>
          <a:prstGeom prst="rtTriangle">
            <a:avLst/>
          </a:prstGeom>
          <a:solidFill>
            <a:schemeClr val="tx1"/>
          </a:solidFill>
          <a:ln w="15875">
            <a:gradFill flip="none" rotWithShape="1">
              <a:gsLst>
                <a:gs pos="0">
                  <a:schemeClr val="accent1"/>
                </a:gs>
                <a:gs pos="41000">
                  <a:schemeClr val="accent3"/>
                </a:gs>
                <a:gs pos="83000">
                  <a:schemeClr val="accent4"/>
                </a:gs>
                <a:gs pos="100000">
                  <a:schemeClr val="tx1"/>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32" name="Right Triangle 31">
            <a:extLst>
              <a:ext uri="{FF2B5EF4-FFF2-40B4-BE49-F238E27FC236}">
                <a16:creationId xmlns:a16="http://schemas.microsoft.com/office/drawing/2014/main" id="{C1149655-C50C-3A7A-7150-FDD80E500055}"/>
              </a:ext>
            </a:extLst>
          </p:cNvPr>
          <p:cNvSpPr/>
          <p:nvPr userDrawn="1"/>
        </p:nvSpPr>
        <p:spPr>
          <a:xfrm rot="16200000">
            <a:off x="11197377" y="4347261"/>
            <a:ext cx="523872" cy="673371"/>
          </a:xfrm>
          <a:prstGeom prst="rtTriangle">
            <a:avLst/>
          </a:prstGeom>
          <a:solidFill>
            <a:schemeClr val="tx1"/>
          </a:solidFill>
          <a:ln w="15875">
            <a:gradFill flip="none" rotWithShape="1">
              <a:gsLst>
                <a:gs pos="0">
                  <a:schemeClr val="accent1"/>
                </a:gs>
                <a:gs pos="41000">
                  <a:schemeClr val="accent3"/>
                </a:gs>
                <a:gs pos="83000">
                  <a:schemeClr val="accent4"/>
                </a:gs>
                <a:gs pos="100000">
                  <a:schemeClr val="tx1"/>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cxnSp>
        <p:nvCxnSpPr>
          <p:cNvPr id="58" name="Straight Connector 57">
            <a:extLst>
              <a:ext uri="{FF2B5EF4-FFF2-40B4-BE49-F238E27FC236}">
                <a16:creationId xmlns:a16="http://schemas.microsoft.com/office/drawing/2014/main" id="{533EB65A-F398-F00D-4E6E-FE463DA6F5B5}"/>
              </a:ext>
            </a:extLst>
          </p:cNvPr>
          <p:cNvCxnSpPr>
            <a:cxnSpLocks/>
          </p:cNvCxnSpPr>
          <p:nvPr userDrawn="1"/>
        </p:nvCxnSpPr>
        <p:spPr>
          <a:xfrm>
            <a:off x="323850" y="2550160"/>
            <a:ext cx="2144696" cy="0"/>
          </a:xfrm>
          <a:prstGeom prst="line">
            <a:avLst/>
          </a:prstGeom>
          <a:ln w="19050">
            <a:gradFill flip="none" rotWithShape="1">
              <a:gsLst>
                <a:gs pos="0">
                  <a:schemeClr val="tx1"/>
                </a:gs>
                <a:gs pos="36000">
                  <a:schemeClr val="accent1"/>
                </a:gs>
                <a:gs pos="80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96B5BB3A-8EF7-D333-3E5B-29E869E68FAA}"/>
              </a:ext>
            </a:extLst>
          </p:cNvPr>
          <p:cNvCxnSpPr>
            <a:cxnSpLocks/>
          </p:cNvCxnSpPr>
          <p:nvPr userDrawn="1"/>
        </p:nvCxnSpPr>
        <p:spPr>
          <a:xfrm>
            <a:off x="2640195" y="3545840"/>
            <a:ext cx="2144696" cy="0"/>
          </a:xfrm>
          <a:prstGeom prst="line">
            <a:avLst/>
          </a:prstGeom>
          <a:ln w="19050">
            <a:gradFill flip="none" rotWithShape="1">
              <a:gsLst>
                <a:gs pos="0">
                  <a:schemeClr val="tx1"/>
                </a:gs>
                <a:gs pos="36000">
                  <a:schemeClr val="accent1"/>
                </a:gs>
                <a:gs pos="80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573270DC-131C-B2D2-08F1-EADAC0CD54E1}"/>
              </a:ext>
            </a:extLst>
          </p:cNvPr>
          <p:cNvCxnSpPr>
            <a:cxnSpLocks/>
          </p:cNvCxnSpPr>
          <p:nvPr userDrawn="1"/>
        </p:nvCxnSpPr>
        <p:spPr>
          <a:xfrm>
            <a:off x="4961580" y="2621280"/>
            <a:ext cx="2144696" cy="0"/>
          </a:xfrm>
          <a:prstGeom prst="line">
            <a:avLst/>
          </a:prstGeom>
          <a:ln w="19050">
            <a:gradFill flip="none" rotWithShape="1">
              <a:gsLst>
                <a:gs pos="0">
                  <a:schemeClr val="tx1"/>
                </a:gs>
                <a:gs pos="36000">
                  <a:schemeClr val="accent1"/>
                </a:gs>
                <a:gs pos="80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DC2C2A0-2E95-6D4E-FB82-E82BA95EFDD3}"/>
              </a:ext>
            </a:extLst>
          </p:cNvPr>
          <p:cNvCxnSpPr>
            <a:cxnSpLocks/>
          </p:cNvCxnSpPr>
          <p:nvPr userDrawn="1"/>
        </p:nvCxnSpPr>
        <p:spPr>
          <a:xfrm>
            <a:off x="7282964" y="3515360"/>
            <a:ext cx="2144696" cy="0"/>
          </a:xfrm>
          <a:prstGeom prst="line">
            <a:avLst/>
          </a:prstGeom>
          <a:ln w="19050">
            <a:gradFill flip="none" rotWithShape="1">
              <a:gsLst>
                <a:gs pos="0">
                  <a:schemeClr val="tx1"/>
                </a:gs>
                <a:gs pos="36000">
                  <a:schemeClr val="accent1"/>
                </a:gs>
                <a:gs pos="80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759AB02-5049-19BA-0BBD-546B08CE1FFC}"/>
              </a:ext>
            </a:extLst>
          </p:cNvPr>
          <p:cNvCxnSpPr>
            <a:cxnSpLocks/>
          </p:cNvCxnSpPr>
          <p:nvPr userDrawn="1"/>
        </p:nvCxnSpPr>
        <p:spPr>
          <a:xfrm>
            <a:off x="9589195" y="2550160"/>
            <a:ext cx="2144696" cy="0"/>
          </a:xfrm>
          <a:prstGeom prst="line">
            <a:avLst/>
          </a:prstGeom>
          <a:ln w="19050">
            <a:gradFill flip="none" rotWithShape="1">
              <a:gsLst>
                <a:gs pos="0">
                  <a:schemeClr val="tx1"/>
                </a:gs>
                <a:gs pos="36000">
                  <a:schemeClr val="accent1"/>
                </a:gs>
                <a:gs pos="80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8288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FFDA4B-7164-05BA-093C-AE53A658C936}"/>
              </a:ext>
            </a:extLst>
          </p:cNvPr>
          <p:cNvSpPr>
            <a:spLocks noGrp="1"/>
          </p:cNvSpPr>
          <p:nvPr>
            <p:ph type="title" hasCustomPrompt="1"/>
          </p:nvPr>
        </p:nvSpPr>
        <p:spPr>
          <a:xfrm>
            <a:off x="323850" y="298146"/>
            <a:ext cx="11544300" cy="492443"/>
          </a:xfrm>
          <a:noFill/>
        </p:spPr>
        <p:txBody>
          <a:bodyPr/>
          <a:lstStyle/>
          <a:p>
            <a:r>
              <a:rPr lang="en-US" dirty="0"/>
              <a:t>Slide Title</a:t>
            </a:r>
          </a:p>
        </p:txBody>
      </p:sp>
      <p:sp>
        <p:nvSpPr>
          <p:cNvPr id="3" name="Footer Placeholder 2">
            <a:extLst>
              <a:ext uri="{FF2B5EF4-FFF2-40B4-BE49-F238E27FC236}">
                <a16:creationId xmlns:a16="http://schemas.microsoft.com/office/drawing/2014/main" id="{52039F33-BE9C-35EA-70C0-8103E65F245C}"/>
              </a:ext>
            </a:extLst>
          </p:cNvPr>
          <p:cNvSpPr>
            <a:spLocks noGrp="1"/>
          </p:cNvSpPr>
          <p:nvPr>
            <p:ph type="ftr" sz="quarter" idx="10"/>
          </p:nvPr>
        </p:nvSpPr>
        <p:spPr>
          <a:xfrm>
            <a:off x="4230688" y="6445885"/>
            <a:ext cx="3727450" cy="411480"/>
          </a:xfrm>
          <a:noFill/>
        </p:spPr>
        <p:txBody>
          <a:bodyPr/>
          <a:lstStyle/>
          <a:p>
            <a:pPr defTabSz="814318">
              <a:defRPr/>
            </a:pPr>
            <a:r>
              <a:rPr lang="en-US"/>
              <a:t>Session ID: BRKSEC-XXXX</a:t>
            </a:r>
            <a:endParaRPr lang="en-US" dirty="0"/>
          </a:p>
        </p:txBody>
      </p:sp>
      <p:sp>
        <p:nvSpPr>
          <p:cNvPr id="4" name="Slide Number Placeholder 3">
            <a:extLst>
              <a:ext uri="{FF2B5EF4-FFF2-40B4-BE49-F238E27FC236}">
                <a16:creationId xmlns:a16="http://schemas.microsoft.com/office/drawing/2014/main" id="{A6FEEB44-5024-DBB6-0F08-F63BD665CE9A}"/>
              </a:ext>
            </a:extLst>
          </p:cNvPr>
          <p:cNvSpPr>
            <a:spLocks noGrp="1"/>
          </p:cNvSpPr>
          <p:nvPr>
            <p:ph type="sldNum" sz="quarter" idx="11"/>
          </p:nvPr>
        </p:nvSpPr>
        <p:spPr>
          <a:xfrm>
            <a:off x="9115425" y="6448929"/>
            <a:ext cx="1773238" cy="411480"/>
          </a:xfrm>
          <a:noFill/>
        </p:spPr>
        <p:txBody>
          <a:bodyPr/>
          <a:lstStyle/>
          <a:p>
            <a:fld id="{C3C42FAE-7A31-41D3-A712-51D9B15D0B10}" type="slidenum">
              <a:rPr lang="en-US" smtClean="0"/>
              <a:pPr/>
              <a:t>‹#›</a:t>
            </a:fld>
            <a:endParaRPr lang="en-US" dirty="0"/>
          </a:p>
        </p:txBody>
      </p:sp>
      <p:sp>
        <p:nvSpPr>
          <p:cNvPr id="34" name="Rounded Rectangle 33">
            <a:extLst>
              <a:ext uri="{FF2B5EF4-FFF2-40B4-BE49-F238E27FC236}">
                <a16:creationId xmlns:a16="http://schemas.microsoft.com/office/drawing/2014/main" id="{324DD65A-8AED-E3EB-5728-E5D84E239417}"/>
              </a:ext>
            </a:extLst>
          </p:cNvPr>
          <p:cNvSpPr/>
          <p:nvPr userDrawn="1"/>
        </p:nvSpPr>
        <p:spPr>
          <a:xfrm>
            <a:off x="4074160" y="5171440"/>
            <a:ext cx="1056640" cy="91440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35" name="Rounded Rectangle 34">
            <a:extLst>
              <a:ext uri="{FF2B5EF4-FFF2-40B4-BE49-F238E27FC236}">
                <a16:creationId xmlns:a16="http://schemas.microsoft.com/office/drawing/2014/main" id="{129AB61D-65C9-2A03-B410-67A494A5F045}"/>
              </a:ext>
            </a:extLst>
          </p:cNvPr>
          <p:cNvSpPr/>
          <p:nvPr userDrawn="1"/>
        </p:nvSpPr>
        <p:spPr>
          <a:xfrm>
            <a:off x="6380480" y="4259262"/>
            <a:ext cx="1056640" cy="91440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36" name="Rounded Rectangle 35">
            <a:extLst>
              <a:ext uri="{FF2B5EF4-FFF2-40B4-BE49-F238E27FC236}">
                <a16:creationId xmlns:a16="http://schemas.microsoft.com/office/drawing/2014/main" id="{C5D41897-9019-E7F9-62FD-A61245EE5256}"/>
              </a:ext>
            </a:extLst>
          </p:cNvPr>
          <p:cNvSpPr/>
          <p:nvPr userDrawn="1"/>
        </p:nvSpPr>
        <p:spPr>
          <a:xfrm>
            <a:off x="4074160" y="3429000"/>
            <a:ext cx="1056640" cy="91440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37" name="Rounded Rectangle 36">
            <a:extLst>
              <a:ext uri="{FF2B5EF4-FFF2-40B4-BE49-F238E27FC236}">
                <a16:creationId xmlns:a16="http://schemas.microsoft.com/office/drawing/2014/main" id="{797A928C-0BA2-83E2-463F-A22B98E78F9E}"/>
              </a:ext>
            </a:extLst>
          </p:cNvPr>
          <p:cNvSpPr/>
          <p:nvPr userDrawn="1"/>
        </p:nvSpPr>
        <p:spPr>
          <a:xfrm>
            <a:off x="6380480" y="2611120"/>
            <a:ext cx="1056640" cy="91440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38" name="Rounded Rectangle 37">
            <a:extLst>
              <a:ext uri="{FF2B5EF4-FFF2-40B4-BE49-F238E27FC236}">
                <a16:creationId xmlns:a16="http://schemas.microsoft.com/office/drawing/2014/main" id="{F07B88A5-206B-22BB-C4A5-170F877DB0B3}"/>
              </a:ext>
            </a:extLst>
          </p:cNvPr>
          <p:cNvSpPr/>
          <p:nvPr userDrawn="1"/>
        </p:nvSpPr>
        <p:spPr>
          <a:xfrm>
            <a:off x="4074160" y="1686560"/>
            <a:ext cx="1056640" cy="91440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39" name="Rounded Rectangle 38">
            <a:extLst>
              <a:ext uri="{FF2B5EF4-FFF2-40B4-BE49-F238E27FC236}">
                <a16:creationId xmlns:a16="http://schemas.microsoft.com/office/drawing/2014/main" id="{145D36DB-8305-0D46-3A09-A032CE9140A4}"/>
              </a:ext>
            </a:extLst>
          </p:cNvPr>
          <p:cNvSpPr/>
          <p:nvPr userDrawn="1"/>
        </p:nvSpPr>
        <p:spPr>
          <a:xfrm>
            <a:off x="6380480" y="962978"/>
            <a:ext cx="1056640" cy="91440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0" name="Rounded Rectangle 39">
            <a:extLst>
              <a:ext uri="{FF2B5EF4-FFF2-40B4-BE49-F238E27FC236}">
                <a16:creationId xmlns:a16="http://schemas.microsoft.com/office/drawing/2014/main" id="{017E77A0-3514-196D-17EC-0B761F583B79}"/>
              </a:ext>
            </a:extLst>
          </p:cNvPr>
          <p:cNvSpPr/>
          <p:nvPr userDrawn="1"/>
        </p:nvSpPr>
        <p:spPr>
          <a:xfrm>
            <a:off x="4226560" y="1808480"/>
            <a:ext cx="751840" cy="67056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1" name="Rounded Rectangle 40">
            <a:extLst>
              <a:ext uri="{FF2B5EF4-FFF2-40B4-BE49-F238E27FC236}">
                <a16:creationId xmlns:a16="http://schemas.microsoft.com/office/drawing/2014/main" id="{A3098D0B-E3C2-8A9C-D173-34D6598F6E72}"/>
              </a:ext>
            </a:extLst>
          </p:cNvPr>
          <p:cNvSpPr/>
          <p:nvPr userDrawn="1"/>
        </p:nvSpPr>
        <p:spPr>
          <a:xfrm>
            <a:off x="4226560" y="3570605"/>
            <a:ext cx="751840" cy="67056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2" name="Rounded Rectangle 41">
            <a:extLst>
              <a:ext uri="{FF2B5EF4-FFF2-40B4-BE49-F238E27FC236}">
                <a16:creationId xmlns:a16="http://schemas.microsoft.com/office/drawing/2014/main" id="{498D8E7B-66B0-E822-B534-F8E1B4693968}"/>
              </a:ext>
            </a:extLst>
          </p:cNvPr>
          <p:cNvSpPr/>
          <p:nvPr userDrawn="1"/>
        </p:nvSpPr>
        <p:spPr>
          <a:xfrm>
            <a:off x="6532880" y="1074738"/>
            <a:ext cx="751840" cy="67056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3" name="Rounded Rectangle 42">
            <a:extLst>
              <a:ext uri="{FF2B5EF4-FFF2-40B4-BE49-F238E27FC236}">
                <a16:creationId xmlns:a16="http://schemas.microsoft.com/office/drawing/2014/main" id="{CCC2B7EF-EB34-19F0-2C08-8F22CB772F6B}"/>
              </a:ext>
            </a:extLst>
          </p:cNvPr>
          <p:cNvSpPr/>
          <p:nvPr userDrawn="1"/>
        </p:nvSpPr>
        <p:spPr>
          <a:xfrm>
            <a:off x="4216400" y="5293360"/>
            <a:ext cx="751840" cy="67056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4" name="Rounded Rectangle 43">
            <a:extLst>
              <a:ext uri="{FF2B5EF4-FFF2-40B4-BE49-F238E27FC236}">
                <a16:creationId xmlns:a16="http://schemas.microsoft.com/office/drawing/2014/main" id="{A6FD39E4-DDE4-6F75-D2A7-DAF17C0D07E8}"/>
              </a:ext>
            </a:extLst>
          </p:cNvPr>
          <p:cNvSpPr/>
          <p:nvPr userDrawn="1"/>
        </p:nvSpPr>
        <p:spPr>
          <a:xfrm>
            <a:off x="6532880" y="2733040"/>
            <a:ext cx="751840" cy="67056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5" name="Rounded Rectangle 44">
            <a:extLst>
              <a:ext uri="{FF2B5EF4-FFF2-40B4-BE49-F238E27FC236}">
                <a16:creationId xmlns:a16="http://schemas.microsoft.com/office/drawing/2014/main" id="{26AC567A-F798-7957-8DBE-A0BE943FCB94}"/>
              </a:ext>
            </a:extLst>
          </p:cNvPr>
          <p:cNvSpPr/>
          <p:nvPr userDrawn="1"/>
        </p:nvSpPr>
        <p:spPr>
          <a:xfrm>
            <a:off x="6532880" y="4388803"/>
            <a:ext cx="751840" cy="670560"/>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cxnSp>
        <p:nvCxnSpPr>
          <p:cNvPr id="46" name="Straight Arrow Connector 45">
            <a:extLst>
              <a:ext uri="{FF2B5EF4-FFF2-40B4-BE49-F238E27FC236}">
                <a16:creationId xmlns:a16="http://schemas.microsoft.com/office/drawing/2014/main" id="{E2E78DBA-54C2-416C-0D34-AFD84CE88A37}"/>
              </a:ext>
            </a:extLst>
          </p:cNvPr>
          <p:cNvCxnSpPr>
            <a:stCxn id="34" idx="3"/>
            <a:endCxn id="35" idx="1"/>
          </p:cNvCxnSpPr>
          <p:nvPr userDrawn="1"/>
        </p:nvCxnSpPr>
        <p:spPr>
          <a:xfrm flipV="1">
            <a:off x="5130800" y="4716462"/>
            <a:ext cx="1249680" cy="912178"/>
          </a:xfrm>
          <a:prstGeom prst="straightConnector1">
            <a:avLst/>
          </a:prstGeom>
          <a:ln>
            <a:gradFill flip="none" rotWithShape="1">
              <a:gsLst>
                <a:gs pos="0">
                  <a:schemeClr val="tx1"/>
                </a:gs>
                <a:gs pos="29000">
                  <a:schemeClr val="accent1"/>
                </a:gs>
                <a:gs pos="60000">
                  <a:schemeClr val="accent3"/>
                </a:gs>
                <a:gs pos="100000">
                  <a:schemeClr val="accent4"/>
                </a:gs>
              </a:gsLst>
              <a:path path="circle">
                <a:fillToRect l="100000" t="100000"/>
              </a:path>
              <a:tileRect r="-100000" b="-100000"/>
            </a:gradFill>
            <a:tailEnd type="triangle"/>
          </a:ln>
        </p:spPr>
        <p:style>
          <a:lnRef idx="2">
            <a:schemeClr val="dk1"/>
          </a:lnRef>
          <a:fillRef idx="0">
            <a:schemeClr val="dk1"/>
          </a:fillRef>
          <a:effectRef idx="1">
            <a:schemeClr val="dk1"/>
          </a:effectRef>
          <a:fontRef idx="minor">
            <a:schemeClr val="tx1"/>
          </a:fontRef>
        </p:style>
      </p:cxnSp>
      <p:cxnSp>
        <p:nvCxnSpPr>
          <p:cNvPr id="47" name="Straight Arrow Connector 46">
            <a:extLst>
              <a:ext uri="{FF2B5EF4-FFF2-40B4-BE49-F238E27FC236}">
                <a16:creationId xmlns:a16="http://schemas.microsoft.com/office/drawing/2014/main" id="{873DEAD5-03D2-EA0F-6E11-F2E8C3E5C1CF}"/>
              </a:ext>
            </a:extLst>
          </p:cNvPr>
          <p:cNvCxnSpPr>
            <a:stCxn id="35" idx="1"/>
            <a:endCxn id="36" idx="3"/>
          </p:cNvCxnSpPr>
          <p:nvPr userDrawn="1"/>
        </p:nvCxnSpPr>
        <p:spPr>
          <a:xfrm flipH="1" flipV="1">
            <a:off x="5130800" y="3886200"/>
            <a:ext cx="1249680" cy="830262"/>
          </a:xfrm>
          <a:prstGeom prst="straightConnector1">
            <a:avLst/>
          </a:prstGeom>
          <a:ln>
            <a:gradFill flip="none" rotWithShape="1">
              <a:gsLst>
                <a:gs pos="0">
                  <a:schemeClr val="tx1"/>
                </a:gs>
                <a:gs pos="27000">
                  <a:schemeClr val="accent1"/>
                </a:gs>
                <a:gs pos="61000">
                  <a:schemeClr val="accent3"/>
                </a:gs>
                <a:gs pos="91000">
                  <a:schemeClr val="accent4"/>
                </a:gs>
              </a:gsLst>
              <a:path path="circle">
                <a:fillToRect l="100000" t="100000"/>
              </a:path>
              <a:tileRect r="-100000" b="-100000"/>
            </a:gradFill>
            <a:tailEnd type="triangle"/>
          </a:ln>
        </p:spPr>
        <p:style>
          <a:lnRef idx="2">
            <a:schemeClr val="dk1"/>
          </a:lnRef>
          <a:fillRef idx="0">
            <a:schemeClr val="dk1"/>
          </a:fillRef>
          <a:effectRef idx="1">
            <a:schemeClr val="dk1"/>
          </a:effectRef>
          <a:fontRef idx="minor">
            <a:schemeClr val="tx1"/>
          </a:fontRef>
        </p:style>
      </p:cxnSp>
      <p:cxnSp>
        <p:nvCxnSpPr>
          <p:cNvPr id="48" name="Straight Arrow Connector 47">
            <a:extLst>
              <a:ext uri="{FF2B5EF4-FFF2-40B4-BE49-F238E27FC236}">
                <a16:creationId xmlns:a16="http://schemas.microsoft.com/office/drawing/2014/main" id="{1DE9CE83-78C6-9793-301B-18E1E35A99A8}"/>
              </a:ext>
            </a:extLst>
          </p:cNvPr>
          <p:cNvCxnSpPr>
            <a:cxnSpLocks/>
            <a:stCxn id="36" idx="3"/>
            <a:endCxn id="37" idx="1"/>
          </p:cNvCxnSpPr>
          <p:nvPr userDrawn="1"/>
        </p:nvCxnSpPr>
        <p:spPr>
          <a:xfrm flipV="1">
            <a:off x="5130800" y="3068320"/>
            <a:ext cx="1249680" cy="817880"/>
          </a:xfrm>
          <a:prstGeom prst="straightConnector1">
            <a:avLst/>
          </a:prstGeom>
          <a:ln>
            <a:gradFill flip="none" rotWithShape="1">
              <a:gsLst>
                <a:gs pos="0">
                  <a:schemeClr val="tx1"/>
                </a:gs>
                <a:gs pos="37000">
                  <a:schemeClr val="accent1"/>
                </a:gs>
                <a:gs pos="66000">
                  <a:schemeClr val="accent3"/>
                </a:gs>
                <a:gs pos="92000">
                  <a:schemeClr val="accent4"/>
                </a:gs>
              </a:gsLst>
              <a:path path="circle">
                <a:fillToRect l="100000" t="100000"/>
              </a:path>
              <a:tileRect r="-100000" b="-100000"/>
            </a:gradFill>
            <a:tailEnd type="triangle"/>
          </a:ln>
        </p:spPr>
        <p:style>
          <a:lnRef idx="2">
            <a:schemeClr val="dk1"/>
          </a:lnRef>
          <a:fillRef idx="0">
            <a:schemeClr val="dk1"/>
          </a:fillRef>
          <a:effectRef idx="1">
            <a:schemeClr val="dk1"/>
          </a:effectRef>
          <a:fontRef idx="minor">
            <a:schemeClr val="tx1"/>
          </a:fontRef>
        </p:style>
      </p:cxnSp>
      <p:cxnSp>
        <p:nvCxnSpPr>
          <p:cNvPr id="49" name="Straight Arrow Connector 48">
            <a:extLst>
              <a:ext uri="{FF2B5EF4-FFF2-40B4-BE49-F238E27FC236}">
                <a16:creationId xmlns:a16="http://schemas.microsoft.com/office/drawing/2014/main" id="{05EB0753-F73C-D9A3-D226-9C95073A7858}"/>
              </a:ext>
            </a:extLst>
          </p:cNvPr>
          <p:cNvCxnSpPr>
            <a:cxnSpLocks/>
            <a:stCxn id="37" idx="1"/>
            <a:endCxn id="38" idx="3"/>
          </p:cNvCxnSpPr>
          <p:nvPr userDrawn="1"/>
        </p:nvCxnSpPr>
        <p:spPr>
          <a:xfrm flipH="1" flipV="1">
            <a:off x="5130800" y="2143760"/>
            <a:ext cx="1249680" cy="924560"/>
          </a:xfrm>
          <a:prstGeom prst="straightConnector1">
            <a:avLst/>
          </a:prstGeom>
          <a:ln>
            <a:gradFill flip="none" rotWithShape="1">
              <a:gsLst>
                <a:gs pos="0">
                  <a:schemeClr val="tx1"/>
                </a:gs>
                <a:gs pos="41000">
                  <a:schemeClr val="accent1"/>
                </a:gs>
                <a:gs pos="71000">
                  <a:schemeClr val="accent3"/>
                </a:gs>
                <a:gs pos="100000">
                  <a:schemeClr val="accent4"/>
                </a:gs>
              </a:gsLst>
              <a:path path="circle">
                <a:fillToRect l="100000" t="100000"/>
              </a:path>
              <a:tileRect r="-100000" b="-100000"/>
            </a:gradFill>
            <a:tailEnd type="triangle"/>
          </a:ln>
        </p:spPr>
        <p:style>
          <a:lnRef idx="2">
            <a:schemeClr val="dk1"/>
          </a:lnRef>
          <a:fillRef idx="0">
            <a:schemeClr val="dk1"/>
          </a:fillRef>
          <a:effectRef idx="1">
            <a:schemeClr val="dk1"/>
          </a:effectRef>
          <a:fontRef idx="minor">
            <a:schemeClr val="tx1"/>
          </a:fontRef>
        </p:style>
      </p:cxnSp>
      <p:cxnSp>
        <p:nvCxnSpPr>
          <p:cNvPr id="50" name="Straight Arrow Connector 49">
            <a:extLst>
              <a:ext uri="{FF2B5EF4-FFF2-40B4-BE49-F238E27FC236}">
                <a16:creationId xmlns:a16="http://schemas.microsoft.com/office/drawing/2014/main" id="{413852FF-46EE-B5D6-6427-274A4E5F7D91}"/>
              </a:ext>
            </a:extLst>
          </p:cNvPr>
          <p:cNvCxnSpPr>
            <a:cxnSpLocks/>
            <a:stCxn id="38" idx="3"/>
            <a:endCxn id="39" idx="1"/>
          </p:cNvCxnSpPr>
          <p:nvPr userDrawn="1"/>
        </p:nvCxnSpPr>
        <p:spPr>
          <a:xfrm flipV="1">
            <a:off x="5130800" y="1420178"/>
            <a:ext cx="1249680" cy="723582"/>
          </a:xfrm>
          <a:prstGeom prst="straightConnector1">
            <a:avLst/>
          </a:prstGeom>
          <a:ln>
            <a:gradFill flip="none" rotWithShape="1">
              <a:gsLst>
                <a:gs pos="0">
                  <a:schemeClr val="tx1"/>
                </a:gs>
                <a:gs pos="38000">
                  <a:schemeClr val="accent1"/>
                </a:gs>
                <a:gs pos="70000">
                  <a:schemeClr val="accent3"/>
                </a:gs>
                <a:gs pos="100000">
                  <a:schemeClr val="accent4"/>
                </a:gs>
              </a:gsLst>
              <a:path path="circle">
                <a:fillToRect l="100000" t="100000"/>
              </a:path>
              <a:tileRect r="-100000" b="-100000"/>
            </a:gradFill>
            <a:tailEnd type="triangle"/>
          </a:ln>
        </p:spPr>
        <p:style>
          <a:lnRef idx="2">
            <a:schemeClr val="dk1"/>
          </a:lnRef>
          <a:fillRef idx="0">
            <a:schemeClr val="dk1"/>
          </a:fillRef>
          <a:effectRef idx="1">
            <a:schemeClr val="dk1"/>
          </a:effectRef>
          <a:fontRef idx="minor">
            <a:schemeClr val="tx1"/>
          </a:fontRef>
        </p:style>
      </p:cxnSp>
      <p:sp>
        <p:nvSpPr>
          <p:cNvPr id="51" name="Picture Placeholder 30">
            <a:extLst>
              <a:ext uri="{FF2B5EF4-FFF2-40B4-BE49-F238E27FC236}">
                <a16:creationId xmlns:a16="http://schemas.microsoft.com/office/drawing/2014/main" id="{075B4E92-3721-ECB5-E343-0FFB9F706255}"/>
              </a:ext>
            </a:extLst>
          </p:cNvPr>
          <p:cNvSpPr>
            <a:spLocks noGrp="1"/>
          </p:cNvSpPr>
          <p:nvPr>
            <p:ph type="pic" sz="quarter" idx="12"/>
          </p:nvPr>
        </p:nvSpPr>
        <p:spPr>
          <a:xfrm>
            <a:off x="4297680" y="1881988"/>
            <a:ext cx="589280" cy="523544"/>
          </a:xfrm>
          <a:noFill/>
        </p:spPr>
        <p:txBody>
          <a:bodyPr/>
          <a:lstStyle/>
          <a:p>
            <a:endParaRPr lang="en-US"/>
          </a:p>
        </p:txBody>
      </p:sp>
      <p:sp>
        <p:nvSpPr>
          <p:cNvPr id="52" name="Picture Placeholder 30">
            <a:extLst>
              <a:ext uri="{FF2B5EF4-FFF2-40B4-BE49-F238E27FC236}">
                <a16:creationId xmlns:a16="http://schemas.microsoft.com/office/drawing/2014/main" id="{16AE5F9F-6EE0-F514-3CFF-4A540D7B1E04}"/>
              </a:ext>
            </a:extLst>
          </p:cNvPr>
          <p:cNvSpPr>
            <a:spLocks noGrp="1"/>
          </p:cNvSpPr>
          <p:nvPr>
            <p:ph type="pic" sz="quarter" idx="13"/>
          </p:nvPr>
        </p:nvSpPr>
        <p:spPr>
          <a:xfrm>
            <a:off x="6614160" y="4462159"/>
            <a:ext cx="589280" cy="523544"/>
          </a:xfrm>
          <a:noFill/>
        </p:spPr>
        <p:txBody>
          <a:bodyPr/>
          <a:lstStyle/>
          <a:p>
            <a:endParaRPr lang="en-US"/>
          </a:p>
        </p:txBody>
      </p:sp>
      <p:sp>
        <p:nvSpPr>
          <p:cNvPr id="53" name="Picture Placeholder 30">
            <a:extLst>
              <a:ext uri="{FF2B5EF4-FFF2-40B4-BE49-F238E27FC236}">
                <a16:creationId xmlns:a16="http://schemas.microsoft.com/office/drawing/2014/main" id="{1B5CC93B-8F3D-AC88-D1B1-364ECF64290F}"/>
              </a:ext>
            </a:extLst>
          </p:cNvPr>
          <p:cNvSpPr>
            <a:spLocks noGrp="1"/>
          </p:cNvSpPr>
          <p:nvPr>
            <p:ph type="pic" sz="quarter" idx="14"/>
          </p:nvPr>
        </p:nvSpPr>
        <p:spPr>
          <a:xfrm>
            <a:off x="6629400" y="2806548"/>
            <a:ext cx="589280" cy="523544"/>
          </a:xfrm>
          <a:noFill/>
        </p:spPr>
        <p:txBody>
          <a:bodyPr/>
          <a:lstStyle/>
          <a:p>
            <a:endParaRPr lang="en-US"/>
          </a:p>
        </p:txBody>
      </p:sp>
      <p:sp>
        <p:nvSpPr>
          <p:cNvPr id="54" name="Picture Placeholder 30">
            <a:extLst>
              <a:ext uri="{FF2B5EF4-FFF2-40B4-BE49-F238E27FC236}">
                <a16:creationId xmlns:a16="http://schemas.microsoft.com/office/drawing/2014/main" id="{D7BE855A-06D2-031B-C653-1CF544E5542B}"/>
              </a:ext>
            </a:extLst>
          </p:cNvPr>
          <p:cNvSpPr>
            <a:spLocks noGrp="1"/>
          </p:cNvSpPr>
          <p:nvPr>
            <p:ph type="pic" sz="quarter" idx="15"/>
          </p:nvPr>
        </p:nvSpPr>
        <p:spPr>
          <a:xfrm>
            <a:off x="4307840" y="3642380"/>
            <a:ext cx="589280" cy="523544"/>
          </a:xfrm>
          <a:noFill/>
        </p:spPr>
        <p:txBody>
          <a:bodyPr/>
          <a:lstStyle/>
          <a:p>
            <a:endParaRPr lang="en-US"/>
          </a:p>
        </p:txBody>
      </p:sp>
      <p:sp>
        <p:nvSpPr>
          <p:cNvPr id="55" name="Picture Placeholder 30">
            <a:extLst>
              <a:ext uri="{FF2B5EF4-FFF2-40B4-BE49-F238E27FC236}">
                <a16:creationId xmlns:a16="http://schemas.microsoft.com/office/drawing/2014/main" id="{B6BEDEC2-3316-4377-E3CB-A2C3183E30A8}"/>
              </a:ext>
            </a:extLst>
          </p:cNvPr>
          <p:cNvSpPr>
            <a:spLocks noGrp="1"/>
          </p:cNvSpPr>
          <p:nvPr>
            <p:ph type="pic" sz="quarter" idx="17"/>
          </p:nvPr>
        </p:nvSpPr>
        <p:spPr>
          <a:xfrm>
            <a:off x="4297680" y="5359096"/>
            <a:ext cx="589280" cy="523544"/>
          </a:xfrm>
          <a:noFill/>
        </p:spPr>
        <p:txBody>
          <a:bodyPr/>
          <a:lstStyle/>
          <a:p>
            <a:endParaRPr lang="en-US"/>
          </a:p>
        </p:txBody>
      </p:sp>
      <p:sp>
        <p:nvSpPr>
          <p:cNvPr id="56" name="Picture Placeholder 30">
            <a:extLst>
              <a:ext uri="{FF2B5EF4-FFF2-40B4-BE49-F238E27FC236}">
                <a16:creationId xmlns:a16="http://schemas.microsoft.com/office/drawing/2014/main" id="{1A94AE15-7C36-E635-1A14-04339A182D3B}"/>
              </a:ext>
            </a:extLst>
          </p:cNvPr>
          <p:cNvSpPr>
            <a:spLocks noGrp="1"/>
          </p:cNvSpPr>
          <p:nvPr>
            <p:ph type="pic" sz="quarter" idx="18"/>
          </p:nvPr>
        </p:nvSpPr>
        <p:spPr>
          <a:xfrm>
            <a:off x="6614160" y="1140322"/>
            <a:ext cx="589280" cy="523544"/>
          </a:xfrm>
          <a:noFill/>
        </p:spPr>
        <p:txBody>
          <a:bodyPr/>
          <a:lstStyle/>
          <a:p>
            <a:endParaRPr lang="en-US"/>
          </a:p>
        </p:txBody>
      </p:sp>
      <p:sp>
        <p:nvSpPr>
          <p:cNvPr id="57" name="Text Placeholder 38">
            <a:extLst>
              <a:ext uri="{FF2B5EF4-FFF2-40B4-BE49-F238E27FC236}">
                <a16:creationId xmlns:a16="http://schemas.microsoft.com/office/drawing/2014/main" id="{E1657A6C-646C-C009-5FEC-15448E8EC8D1}"/>
              </a:ext>
            </a:extLst>
          </p:cNvPr>
          <p:cNvSpPr>
            <a:spLocks noGrp="1"/>
          </p:cNvSpPr>
          <p:nvPr>
            <p:ph type="body" sz="quarter" idx="20" hasCustomPrompt="1"/>
          </p:nvPr>
        </p:nvSpPr>
        <p:spPr>
          <a:xfrm>
            <a:off x="7541217" y="3068320"/>
            <a:ext cx="3653789" cy="914400"/>
          </a:xfrm>
          <a:noFill/>
        </p:spPr>
        <p:txBody>
          <a:bodyPr/>
          <a:lstStyle>
            <a:lvl1pPr>
              <a:defRPr sz="1600"/>
            </a:lvl1pPr>
          </a:lstStyle>
          <a:p>
            <a:pPr lvl="0"/>
            <a:r>
              <a:rPr lang="en-US" dirty="0"/>
              <a:t>Text3</a:t>
            </a:r>
          </a:p>
        </p:txBody>
      </p:sp>
      <p:sp>
        <p:nvSpPr>
          <p:cNvPr id="58" name="Text Placeholder 38">
            <a:extLst>
              <a:ext uri="{FF2B5EF4-FFF2-40B4-BE49-F238E27FC236}">
                <a16:creationId xmlns:a16="http://schemas.microsoft.com/office/drawing/2014/main" id="{0A3C22D7-E01B-30C4-8044-246E6E408ED1}"/>
              </a:ext>
            </a:extLst>
          </p:cNvPr>
          <p:cNvSpPr>
            <a:spLocks noGrp="1"/>
          </p:cNvSpPr>
          <p:nvPr>
            <p:ph type="body" sz="quarter" idx="21" hasCustomPrompt="1"/>
          </p:nvPr>
        </p:nvSpPr>
        <p:spPr>
          <a:xfrm>
            <a:off x="7541217" y="4836160"/>
            <a:ext cx="3653789" cy="914400"/>
          </a:xfrm>
          <a:noFill/>
        </p:spPr>
        <p:txBody>
          <a:bodyPr/>
          <a:lstStyle>
            <a:lvl1pPr>
              <a:defRPr sz="1600"/>
            </a:lvl1pPr>
          </a:lstStyle>
          <a:p>
            <a:pPr lvl="0"/>
            <a:r>
              <a:rPr lang="en-US" dirty="0"/>
              <a:t>Text5</a:t>
            </a:r>
          </a:p>
        </p:txBody>
      </p:sp>
      <p:sp>
        <p:nvSpPr>
          <p:cNvPr id="59" name="Text Placeholder 38">
            <a:extLst>
              <a:ext uri="{FF2B5EF4-FFF2-40B4-BE49-F238E27FC236}">
                <a16:creationId xmlns:a16="http://schemas.microsoft.com/office/drawing/2014/main" id="{5F3A0E53-0F62-0735-9155-76295828ED80}"/>
              </a:ext>
            </a:extLst>
          </p:cNvPr>
          <p:cNvSpPr>
            <a:spLocks noGrp="1"/>
          </p:cNvSpPr>
          <p:nvPr>
            <p:ph type="body" sz="quarter" idx="22" hasCustomPrompt="1"/>
          </p:nvPr>
        </p:nvSpPr>
        <p:spPr>
          <a:xfrm>
            <a:off x="323850" y="1877378"/>
            <a:ext cx="3653790" cy="914400"/>
          </a:xfrm>
          <a:noFill/>
        </p:spPr>
        <p:txBody>
          <a:bodyPr/>
          <a:lstStyle>
            <a:lvl1pPr algn="r">
              <a:defRPr sz="1600"/>
            </a:lvl1pPr>
          </a:lstStyle>
          <a:p>
            <a:pPr lvl="0"/>
            <a:r>
              <a:rPr lang="en-US" dirty="0"/>
              <a:t>Text2</a:t>
            </a:r>
          </a:p>
        </p:txBody>
      </p:sp>
      <p:sp>
        <p:nvSpPr>
          <p:cNvPr id="60" name="Text Placeholder 38">
            <a:extLst>
              <a:ext uri="{FF2B5EF4-FFF2-40B4-BE49-F238E27FC236}">
                <a16:creationId xmlns:a16="http://schemas.microsoft.com/office/drawing/2014/main" id="{B72DC4EA-D77A-0107-1090-4BC8A4A003EF}"/>
              </a:ext>
            </a:extLst>
          </p:cNvPr>
          <p:cNvSpPr>
            <a:spLocks noGrp="1"/>
          </p:cNvSpPr>
          <p:nvPr>
            <p:ph type="body" sz="quarter" idx="23" hasCustomPrompt="1"/>
          </p:nvPr>
        </p:nvSpPr>
        <p:spPr>
          <a:xfrm>
            <a:off x="7533639" y="1396653"/>
            <a:ext cx="3653790" cy="914400"/>
          </a:xfrm>
          <a:noFill/>
        </p:spPr>
        <p:txBody>
          <a:bodyPr/>
          <a:lstStyle>
            <a:lvl1pPr>
              <a:defRPr sz="1600"/>
            </a:lvl1pPr>
          </a:lstStyle>
          <a:p>
            <a:pPr lvl="0"/>
            <a:r>
              <a:rPr lang="en-US" dirty="0"/>
              <a:t>Text1</a:t>
            </a:r>
          </a:p>
        </p:txBody>
      </p:sp>
      <p:sp>
        <p:nvSpPr>
          <p:cNvPr id="61" name="Text Placeholder 38">
            <a:extLst>
              <a:ext uri="{FF2B5EF4-FFF2-40B4-BE49-F238E27FC236}">
                <a16:creationId xmlns:a16="http://schemas.microsoft.com/office/drawing/2014/main" id="{846BEADE-8997-00DF-0EFE-702E6A6ED417}"/>
              </a:ext>
            </a:extLst>
          </p:cNvPr>
          <p:cNvSpPr>
            <a:spLocks noGrp="1"/>
          </p:cNvSpPr>
          <p:nvPr>
            <p:ph type="body" sz="quarter" idx="24" hasCustomPrompt="1"/>
          </p:nvPr>
        </p:nvSpPr>
        <p:spPr>
          <a:xfrm>
            <a:off x="323215" y="3609023"/>
            <a:ext cx="3653790" cy="914400"/>
          </a:xfrm>
          <a:noFill/>
        </p:spPr>
        <p:txBody>
          <a:bodyPr/>
          <a:lstStyle>
            <a:lvl1pPr algn="r">
              <a:defRPr sz="1600"/>
            </a:lvl1pPr>
          </a:lstStyle>
          <a:p>
            <a:pPr lvl="0"/>
            <a:r>
              <a:rPr lang="en-US" dirty="0"/>
              <a:t>Text4</a:t>
            </a:r>
          </a:p>
        </p:txBody>
      </p:sp>
      <p:sp>
        <p:nvSpPr>
          <p:cNvPr id="62" name="Text Placeholder 38">
            <a:extLst>
              <a:ext uri="{FF2B5EF4-FFF2-40B4-BE49-F238E27FC236}">
                <a16:creationId xmlns:a16="http://schemas.microsoft.com/office/drawing/2014/main" id="{825F38F2-5140-A374-7D44-4766B99D8342}"/>
              </a:ext>
            </a:extLst>
          </p:cNvPr>
          <p:cNvSpPr>
            <a:spLocks noGrp="1"/>
          </p:cNvSpPr>
          <p:nvPr>
            <p:ph type="body" sz="quarter" idx="25" hasCustomPrompt="1"/>
          </p:nvPr>
        </p:nvSpPr>
        <p:spPr>
          <a:xfrm>
            <a:off x="323215" y="5359096"/>
            <a:ext cx="3653790" cy="914400"/>
          </a:xfrm>
          <a:noFill/>
        </p:spPr>
        <p:txBody>
          <a:bodyPr/>
          <a:lstStyle>
            <a:lvl1pPr algn="r">
              <a:defRPr sz="1600"/>
            </a:lvl1pPr>
          </a:lstStyle>
          <a:p>
            <a:pPr lvl="0"/>
            <a:r>
              <a:rPr lang="en-US" dirty="0"/>
              <a:t>Text6</a:t>
            </a:r>
          </a:p>
        </p:txBody>
      </p:sp>
      <p:sp>
        <p:nvSpPr>
          <p:cNvPr id="63" name="Text Placeholder 3">
            <a:extLst>
              <a:ext uri="{FF2B5EF4-FFF2-40B4-BE49-F238E27FC236}">
                <a16:creationId xmlns:a16="http://schemas.microsoft.com/office/drawing/2014/main" id="{A19A8610-9F5B-5352-DC4B-8DE590E77C63}"/>
              </a:ext>
            </a:extLst>
          </p:cNvPr>
          <p:cNvSpPr>
            <a:spLocks noGrp="1"/>
          </p:cNvSpPr>
          <p:nvPr>
            <p:ph type="body" sz="quarter" idx="26" hasCustomPrompt="1"/>
          </p:nvPr>
        </p:nvSpPr>
        <p:spPr>
          <a:xfrm>
            <a:off x="323215" y="1423367"/>
            <a:ext cx="3702685" cy="405789"/>
          </a:xfrm>
        </p:spPr>
        <p:txBody>
          <a:bodyPr/>
          <a:lstStyle>
            <a:lvl1pPr algn="r">
              <a:buNone/>
              <a:defRPr sz="1600" b="1"/>
            </a:lvl1pPr>
          </a:lstStyle>
          <a:p>
            <a:pPr lvl="0"/>
            <a:r>
              <a:rPr lang="en-US" dirty="0"/>
              <a:t>Sub Title2</a:t>
            </a:r>
          </a:p>
        </p:txBody>
      </p:sp>
      <p:sp>
        <p:nvSpPr>
          <p:cNvPr id="64" name="Text Placeholder 3">
            <a:extLst>
              <a:ext uri="{FF2B5EF4-FFF2-40B4-BE49-F238E27FC236}">
                <a16:creationId xmlns:a16="http://schemas.microsoft.com/office/drawing/2014/main" id="{FCFC3F9A-60A9-D238-3ABC-70F76092B5D7}"/>
              </a:ext>
            </a:extLst>
          </p:cNvPr>
          <p:cNvSpPr>
            <a:spLocks noGrp="1"/>
          </p:cNvSpPr>
          <p:nvPr>
            <p:ph type="body" sz="quarter" idx="27" hasCustomPrompt="1"/>
          </p:nvPr>
        </p:nvSpPr>
        <p:spPr>
          <a:xfrm>
            <a:off x="295275" y="3153216"/>
            <a:ext cx="3702685" cy="405789"/>
          </a:xfrm>
        </p:spPr>
        <p:txBody>
          <a:bodyPr/>
          <a:lstStyle>
            <a:lvl1pPr algn="r">
              <a:buNone/>
              <a:defRPr sz="1600" b="1"/>
            </a:lvl1pPr>
          </a:lstStyle>
          <a:p>
            <a:pPr lvl="0"/>
            <a:r>
              <a:rPr lang="en-US" dirty="0"/>
              <a:t>Sub Title4</a:t>
            </a:r>
          </a:p>
        </p:txBody>
      </p:sp>
      <p:sp>
        <p:nvSpPr>
          <p:cNvPr id="65" name="Text Placeholder 3">
            <a:extLst>
              <a:ext uri="{FF2B5EF4-FFF2-40B4-BE49-F238E27FC236}">
                <a16:creationId xmlns:a16="http://schemas.microsoft.com/office/drawing/2014/main" id="{C509B0EF-E45D-294F-C0E1-38B21034AC64}"/>
              </a:ext>
            </a:extLst>
          </p:cNvPr>
          <p:cNvSpPr>
            <a:spLocks noGrp="1"/>
          </p:cNvSpPr>
          <p:nvPr>
            <p:ph type="body" sz="quarter" idx="28" hasCustomPrompt="1"/>
          </p:nvPr>
        </p:nvSpPr>
        <p:spPr>
          <a:xfrm>
            <a:off x="7533639" y="937977"/>
            <a:ext cx="3653790" cy="405789"/>
          </a:xfrm>
        </p:spPr>
        <p:txBody>
          <a:bodyPr/>
          <a:lstStyle>
            <a:lvl1pPr algn="l">
              <a:buNone/>
              <a:defRPr sz="1600" b="1"/>
            </a:lvl1pPr>
          </a:lstStyle>
          <a:p>
            <a:pPr lvl="0"/>
            <a:r>
              <a:rPr lang="en-US" dirty="0"/>
              <a:t>Sub Title1</a:t>
            </a:r>
          </a:p>
        </p:txBody>
      </p:sp>
      <p:sp>
        <p:nvSpPr>
          <p:cNvPr id="66" name="Text Placeholder 3">
            <a:extLst>
              <a:ext uri="{FF2B5EF4-FFF2-40B4-BE49-F238E27FC236}">
                <a16:creationId xmlns:a16="http://schemas.microsoft.com/office/drawing/2014/main" id="{8E5F2946-27F6-7B8F-75F4-A580E772C0A3}"/>
              </a:ext>
            </a:extLst>
          </p:cNvPr>
          <p:cNvSpPr>
            <a:spLocks noGrp="1"/>
          </p:cNvSpPr>
          <p:nvPr>
            <p:ph type="body" sz="quarter" idx="29" hasCustomPrompt="1"/>
          </p:nvPr>
        </p:nvSpPr>
        <p:spPr>
          <a:xfrm>
            <a:off x="323216" y="4934879"/>
            <a:ext cx="3666190" cy="405789"/>
          </a:xfrm>
        </p:spPr>
        <p:txBody>
          <a:bodyPr/>
          <a:lstStyle>
            <a:lvl1pPr algn="r">
              <a:buNone/>
              <a:defRPr sz="1600" b="1"/>
            </a:lvl1pPr>
          </a:lstStyle>
          <a:p>
            <a:pPr lvl="0"/>
            <a:r>
              <a:rPr lang="en-US" dirty="0"/>
              <a:t>Sub Title6</a:t>
            </a:r>
          </a:p>
        </p:txBody>
      </p:sp>
      <p:sp>
        <p:nvSpPr>
          <p:cNvPr id="67" name="Text Placeholder 3">
            <a:extLst>
              <a:ext uri="{FF2B5EF4-FFF2-40B4-BE49-F238E27FC236}">
                <a16:creationId xmlns:a16="http://schemas.microsoft.com/office/drawing/2014/main" id="{8C1F888C-FB65-D1A5-D7F0-165D515D3B9C}"/>
              </a:ext>
            </a:extLst>
          </p:cNvPr>
          <p:cNvSpPr>
            <a:spLocks noGrp="1"/>
          </p:cNvSpPr>
          <p:nvPr>
            <p:ph type="body" sz="quarter" idx="30" hasCustomPrompt="1"/>
          </p:nvPr>
        </p:nvSpPr>
        <p:spPr>
          <a:xfrm>
            <a:off x="7533639" y="2603653"/>
            <a:ext cx="3661367" cy="405789"/>
          </a:xfrm>
        </p:spPr>
        <p:txBody>
          <a:bodyPr/>
          <a:lstStyle>
            <a:lvl1pPr algn="l">
              <a:buNone/>
              <a:defRPr sz="1600" b="1"/>
            </a:lvl1pPr>
          </a:lstStyle>
          <a:p>
            <a:pPr lvl="0"/>
            <a:r>
              <a:rPr lang="en-US" dirty="0"/>
              <a:t>Sub Title3</a:t>
            </a:r>
          </a:p>
        </p:txBody>
      </p:sp>
      <p:sp>
        <p:nvSpPr>
          <p:cNvPr id="68" name="Text Placeholder 3">
            <a:extLst>
              <a:ext uri="{FF2B5EF4-FFF2-40B4-BE49-F238E27FC236}">
                <a16:creationId xmlns:a16="http://schemas.microsoft.com/office/drawing/2014/main" id="{36997627-B9E7-32C6-0C6C-97E3FC559721}"/>
              </a:ext>
            </a:extLst>
          </p:cNvPr>
          <p:cNvSpPr>
            <a:spLocks noGrp="1"/>
          </p:cNvSpPr>
          <p:nvPr>
            <p:ph type="body" sz="quarter" idx="31" hasCustomPrompt="1"/>
          </p:nvPr>
        </p:nvSpPr>
        <p:spPr>
          <a:xfrm>
            <a:off x="7533639" y="4374149"/>
            <a:ext cx="3661367" cy="405789"/>
          </a:xfrm>
        </p:spPr>
        <p:txBody>
          <a:bodyPr/>
          <a:lstStyle>
            <a:lvl1pPr algn="l">
              <a:buNone/>
              <a:defRPr sz="1600" b="1"/>
            </a:lvl1pPr>
          </a:lstStyle>
          <a:p>
            <a:pPr lvl="0"/>
            <a:r>
              <a:rPr lang="en-US" dirty="0"/>
              <a:t>Sub Title5</a:t>
            </a:r>
          </a:p>
        </p:txBody>
      </p:sp>
    </p:spTree>
    <p:extLst>
      <p:ext uri="{BB962C8B-B14F-4D97-AF65-F5344CB8AC3E}">
        <p14:creationId xmlns:p14="http://schemas.microsoft.com/office/powerpoint/2010/main" val="3498031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33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E911498-AB7E-4D0C-0C9D-6F30ADF21E8C}"/>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6" name="Footer Placeholder 2">
            <a:extLst>
              <a:ext uri="{FF2B5EF4-FFF2-40B4-BE49-F238E27FC236}">
                <a16:creationId xmlns:a16="http://schemas.microsoft.com/office/drawing/2014/main" id="{E1D727EC-6B2D-D2B3-94E1-3F4CC5306307}"/>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2FCFDE73-8E00-8FF2-6BB9-4F5BCAF4A70C}"/>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15" name="Round Same Side Corner Rectangle 14">
            <a:extLst>
              <a:ext uri="{FF2B5EF4-FFF2-40B4-BE49-F238E27FC236}">
                <a16:creationId xmlns:a16="http://schemas.microsoft.com/office/drawing/2014/main" id="{519377A9-489B-1471-C51F-06022AAAC8E9}"/>
              </a:ext>
            </a:extLst>
          </p:cNvPr>
          <p:cNvSpPr/>
          <p:nvPr userDrawn="1"/>
        </p:nvSpPr>
        <p:spPr>
          <a:xfrm>
            <a:off x="7958138" y="3606540"/>
            <a:ext cx="3582624" cy="647229"/>
          </a:xfrm>
          <a:prstGeom prst="round2SameRect">
            <a:avLst>
              <a:gd name="adj1" fmla="val 16667"/>
              <a:gd name="adj2" fmla="val 2129"/>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6" name="Text Placeholder 16">
            <a:extLst>
              <a:ext uri="{FF2B5EF4-FFF2-40B4-BE49-F238E27FC236}">
                <a16:creationId xmlns:a16="http://schemas.microsoft.com/office/drawing/2014/main" id="{818C98C1-6D1A-4729-D4F9-E8BE2D4B5E07}"/>
              </a:ext>
            </a:extLst>
          </p:cNvPr>
          <p:cNvSpPr>
            <a:spLocks noGrp="1"/>
          </p:cNvSpPr>
          <p:nvPr>
            <p:ph type="body" sz="quarter" idx="22" hasCustomPrompt="1"/>
          </p:nvPr>
        </p:nvSpPr>
        <p:spPr>
          <a:xfrm>
            <a:off x="9205421" y="3679347"/>
            <a:ext cx="2227291" cy="502885"/>
          </a:xfrm>
        </p:spPr>
        <p:txBody>
          <a:bodyPr/>
          <a:lstStyle>
            <a:lvl1pPr algn="ctr">
              <a:buNone/>
              <a:defRPr sz="1600" b="1"/>
            </a:lvl1pPr>
          </a:lstStyle>
          <a:p>
            <a:pPr lvl="0"/>
            <a:r>
              <a:rPr lang="en-US" dirty="0"/>
              <a:t>Sub Title6</a:t>
            </a:r>
          </a:p>
        </p:txBody>
      </p:sp>
      <p:sp>
        <p:nvSpPr>
          <p:cNvPr id="18" name="Picture Placeholder 13">
            <a:extLst>
              <a:ext uri="{FF2B5EF4-FFF2-40B4-BE49-F238E27FC236}">
                <a16:creationId xmlns:a16="http://schemas.microsoft.com/office/drawing/2014/main" id="{ED1BAEE0-50C2-5518-23CE-A553C9CE1F03}"/>
              </a:ext>
            </a:extLst>
          </p:cNvPr>
          <p:cNvSpPr>
            <a:spLocks noGrp="1"/>
          </p:cNvSpPr>
          <p:nvPr>
            <p:ph type="pic" sz="quarter" idx="24"/>
          </p:nvPr>
        </p:nvSpPr>
        <p:spPr>
          <a:xfrm>
            <a:off x="8189923" y="3655035"/>
            <a:ext cx="709914" cy="502885"/>
          </a:xfrm>
        </p:spPr>
        <p:txBody>
          <a:bodyPr/>
          <a:lstStyle/>
          <a:p>
            <a:endParaRPr lang="en-US"/>
          </a:p>
        </p:txBody>
      </p:sp>
      <p:sp>
        <p:nvSpPr>
          <p:cNvPr id="31" name="Text Placeholder 19">
            <a:extLst>
              <a:ext uri="{FF2B5EF4-FFF2-40B4-BE49-F238E27FC236}">
                <a16:creationId xmlns:a16="http://schemas.microsoft.com/office/drawing/2014/main" id="{09217448-D676-C9FC-61DD-948EF451F8E1}"/>
              </a:ext>
            </a:extLst>
          </p:cNvPr>
          <p:cNvSpPr>
            <a:spLocks noGrp="1"/>
          </p:cNvSpPr>
          <p:nvPr>
            <p:ph type="body" sz="quarter" idx="34" hasCustomPrompt="1"/>
          </p:nvPr>
        </p:nvSpPr>
        <p:spPr>
          <a:xfrm>
            <a:off x="8091797" y="4295763"/>
            <a:ext cx="3315295" cy="1598542"/>
          </a:xfrm>
        </p:spPr>
        <p:txBody>
          <a:bodyPr/>
          <a:lstStyle>
            <a:lvl1pPr>
              <a:defRPr sz="1600"/>
            </a:lvl1pPr>
          </a:lstStyle>
          <a:p>
            <a:pPr lvl="0"/>
            <a:r>
              <a:rPr lang="en-US" dirty="0"/>
              <a:t>Text</a:t>
            </a:r>
          </a:p>
        </p:txBody>
      </p:sp>
      <p:sp>
        <p:nvSpPr>
          <p:cNvPr id="67" name="Rectangle 66">
            <a:extLst>
              <a:ext uri="{FF2B5EF4-FFF2-40B4-BE49-F238E27FC236}">
                <a16:creationId xmlns:a16="http://schemas.microsoft.com/office/drawing/2014/main" id="{C40D8301-E9A3-7EE1-0C74-6AA1714C2696}"/>
              </a:ext>
            </a:extLst>
          </p:cNvPr>
          <p:cNvSpPr/>
          <p:nvPr userDrawn="1"/>
        </p:nvSpPr>
        <p:spPr>
          <a:xfrm>
            <a:off x="7958132" y="4253769"/>
            <a:ext cx="3582624" cy="1740468"/>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cxnSp>
        <p:nvCxnSpPr>
          <p:cNvPr id="69" name="Straight Connector 68">
            <a:extLst>
              <a:ext uri="{FF2B5EF4-FFF2-40B4-BE49-F238E27FC236}">
                <a16:creationId xmlns:a16="http://schemas.microsoft.com/office/drawing/2014/main" id="{4CBE2B13-FFBA-503E-09F8-57F33CBD6EB6}"/>
              </a:ext>
            </a:extLst>
          </p:cNvPr>
          <p:cNvCxnSpPr/>
          <p:nvPr userDrawn="1"/>
        </p:nvCxnSpPr>
        <p:spPr>
          <a:xfrm>
            <a:off x="323850" y="925551"/>
            <a:ext cx="11544300" cy="0"/>
          </a:xfrm>
          <a:prstGeom prst="line">
            <a:avLst/>
          </a:prstGeom>
          <a:ln>
            <a:gradFill flip="none" rotWithShape="1">
              <a:gsLst>
                <a:gs pos="0">
                  <a:schemeClr val="tx1"/>
                </a:gs>
                <a:gs pos="48000">
                  <a:schemeClr val="accent1"/>
                </a:gs>
                <a:gs pos="83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4FC23AAD-E2DA-4039-277E-8D0C985A8DE6}"/>
              </a:ext>
            </a:extLst>
          </p:cNvPr>
          <p:cNvCxnSpPr>
            <a:cxnSpLocks/>
          </p:cNvCxnSpPr>
          <p:nvPr userDrawn="1"/>
        </p:nvCxnSpPr>
        <p:spPr>
          <a:xfrm>
            <a:off x="7950297" y="4244893"/>
            <a:ext cx="3571588" cy="5891"/>
          </a:xfrm>
          <a:prstGeom prst="line">
            <a:avLst/>
          </a:prstGeom>
          <a:ln w="19050">
            <a:gradFill flip="none" rotWithShape="1">
              <a:gsLst>
                <a:gs pos="0">
                  <a:schemeClr val="tx1"/>
                </a:gs>
                <a:gs pos="36000">
                  <a:schemeClr val="accent1"/>
                </a:gs>
                <a:gs pos="80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84" name="Round Same Side Corner Rectangle 83">
            <a:extLst>
              <a:ext uri="{FF2B5EF4-FFF2-40B4-BE49-F238E27FC236}">
                <a16:creationId xmlns:a16="http://schemas.microsoft.com/office/drawing/2014/main" id="{C4048CC1-4D62-E9EB-66EC-694F4A192306}"/>
              </a:ext>
            </a:extLst>
          </p:cNvPr>
          <p:cNvSpPr/>
          <p:nvPr userDrawn="1"/>
        </p:nvSpPr>
        <p:spPr>
          <a:xfrm>
            <a:off x="4134639" y="3588788"/>
            <a:ext cx="3582624" cy="647229"/>
          </a:xfrm>
          <a:prstGeom prst="round2SameRect">
            <a:avLst>
              <a:gd name="adj1" fmla="val 16667"/>
              <a:gd name="adj2" fmla="val 2129"/>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85" name="Text Placeholder 16">
            <a:extLst>
              <a:ext uri="{FF2B5EF4-FFF2-40B4-BE49-F238E27FC236}">
                <a16:creationId xmlns:a16="http://schemas.microsoft.com/office/drawing/2014/main" id="{8ABEFAEC-6B32-07AB-3714-98969F5388D4}"/>
              </a:ext>
            </a:extLst>
          </p:cNvPr>
          <p:cNvSpPr>
            <a:spLocks noGrp="1"/>
          </p:cNvSpPr>
          <p:nvPr>
            <p:ph type="body" sz="quarter" idx="35" hasCustomPrompt="1"/>
          </p:nvPr>
        </p:nvSpPr>
        <p:spPr>
          <a:xfrm>
            <a:off x="5381922" y="3661595"/>
            <a:ext cx="2227291" cy="502885"/>
          </a:xfrm>
        </p:spPr>
        <p:txBody>
          <a:bodyPr/>
          <a:lstStyle>
            <a:lvl1pPr algn="ctr">
              <a:buNone/>
              <a:defRPr sz="1600" b="1"/>
            </a:lvl1pPr>
          </a:lstStyle>
          <a:p>
            <a:pPr lvl="0"/>
            <a:r>
              <a:rPr lang="en-US" dirty="0"/>
              <a:t>Sub Title5</a:t>
            </a:r>
          </a:p>
        </p:txBody>
      </p:sp>
      <p:sp>
        <p:nvSpPr>
          <p:cNvPr id="86" name="Picture Placeholder 13">
            <a:extLst>
              <a:ext uri="{FF2B5EF4-FFF2-40B4-BE49-F238E27FC236}">
                <a16:creationId xmlns:a16="http://schemas.microsoft.com/office/drawing/2014/main" id="{C8565385-C4DE-3CE5-952B-6A8509003E40}"/>
              </a:ext>
            </a:extLst>
          </p:cNvPr>
          <p:cNvSpPr>
            <a:spLocks noGrp="1"/>
          </p:cNvSpPr>
          <p:nvPr>
            <p:ph type="pic" sz="quarter" idx="36"/>
          </p:nvPr>
        </p:nvSpPr>
        <p:spPr>
          <a:xfrm>
            <a:off x="4366424" y="3637283"/>
            <a:ext cx="709914" cy="502885"/>
          </a:xfrm>
        </p:spPr>
        <p:txBody>
          <a:bodyPr/>
          <a:lstStyle/>
          <a:p>
            <a:endParaRPr lang="en-US"/>
          </a:p>
        </p:txBody>
      </p:sp>
      <p:sp>
        <p:nvSpPr>
          <p:cNvPr id="87" name="Text Placeholder 19">
            <a:extLst>
              <a:ext uri="{FF2B5EF4-FFF2-40B4-BE49-F238E27FC236}">
                <a16:creationId xmlns:a16="http://schemas.microsoft.com/office/drawing/2014/main" id="{99CFA364-F405-E205-9143-CEC306AEA4A4}"/>
              </a:ext>
            </a:extLst>
          </p:cNvPr>
          <p:cNvSpPr>
            <a:spLocks noGrp="1"/>
          </p:cNvSpPr>
          <p:nvPr>
            <p:ph type="body" sz="quarter" idx="37" hasCustomPrompt="1"/>
          </p:nvPr>
        </p:nvSpPr>
        <p:spPr>
          <a:xfrm>
            <a:off x="4268298" y="4278011"/>
            <a:ext cx="3315295" cy="1598542"/>
          </a:xfrm>
        </p:spPr>
        <p:txBody>
          <a:bodyPr/>
          <a:lstStyle>
            <a:lvl1pPr>
              <a:defRPr sz="1600"/>
            </a:lvl1pPr>
          </a:lstStyle>
          <a:p>
            <a:pPr lvl="0"/>
            <a:r>
              <a:rPr lang="en-US" dirty="0"/>
              <a:t>Text</a:t>
            </a:r>
          </a:p>
        </p:txBody>
      </p:sp>
      <p:sp>
        <p:nvSpPr>
          <p:cNvPr id="88" name="Rectangle 87">
            <a:extLst>
              <a:ext uri="{FF2B5EF4-FFF2-40B4-BE49-F238E27FC236}">
                <a16:creationId xmlns:a16="http://schemas.microsoft.com/office/drawing/2014/main" id="{3A1A2F46-F2C0-D7BC-BBF6-D82D5F71A9C0}"/>
              </a:ext>
            </a:extLst>
          </p:cNvPr>
          <p:cNvSpPr/>
          <p:nvPr userDrawn="1"/>
        </p:nvSpPr>
        <p:spPr>
          <a:xfrm>
            <a:off x="4134633" y="4236017"/>
            <a:ext cx="3582624" cy="1740468"/>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cxnSp>
        <p:nvCxnSpPr>
          <p:cNvPr id="89" name="Straight Connector 88">
            <a:extLst>
              <a:ext uri="{FF2B5EF4-FFF2-40B4-BE49-F238E27FC236}">
                <a16:creationId xmlns:a16="http://schemas.microsoft.com/office/drawing/2014/main" id="{6785A9E0-6C44-9592-560F-484242C2E7CB}"/>
              </a:ext>
            </a:extLst>
          </p:cNvPr>
          <p:cNvCxnSpPr>
            <a:cxnSpLocks/>
          </p:cNvCxnSpPr>
          <p:nvPr userDrawn="1"/>
        </p:nvCxnSpPr>
        <p:spPr>
          <a:xfrm>
            <a:off x="4126798" y="4227141"/>
            <a:ext cx="3571588" cy="5891"/>
          </a:xfrm>
          <a:prstGeom prst="line">
            <a:avLst/>
          </a:prstGeom>
          <a:ln w="19050">
            <a:gradFill flip="none" rotWithShape="1">
              <a:gsLst>
                <a:gs pos="0">
                  <a:schemeClr val="tx1"/>
                </a:gs>
                <a:gs pos="36000">
                  <a:schemeClr val="accent1"/>
                </a:gs>
                <a:gs pos="80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96" name="Round Same Side Corner Rectangle 95">
            <a:extLst>
              <a:ext uri="{FF2B5EF4-FFF2-40B4-BE49-F238E27FC236}">
                <a16:creationId xmlns:a16="http://schemas.microsoft.com/office/drawing/2014/main" id="{E01CC04D-ECF5-3659-D010-CA5BDDF66BC0}"/>
              </a:ext>
            </a:extLst>
          </p:cNvPr>
          <p:cNvSpPr/>
          <p:nvPr userDrawn="1"/>
        </p:nvSpPr>
        <p:spPr>
          <a:xfrm>
            <a:off x="7939261" y="1095644"/>
            <a:ext cx="3582624" cy="647229"/>
          </a:xfrm>
          <a:prstGeom prst="round2SameRect">
            <a:avLst>
              <a:gd name="adj1" fmla="val 16667"/>
              <a:gd name="adj2" fmla="val 2129"/>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97" name="Text Placeholder 16">
            <a:extLst>
              <a:ext uri="{FF2B5EF4-FFF2-40B4-BE49-F238E27FC236}">
                <a16:creationId xmlns:a16="http://schemas.microsoft.com/office/drawing/2014/main" id="{6ECCE59A-A099-41FF-950D-7A98D890D263}"/>
              </a:ext>
            </a:extLst>
          </p:cNvPr>
          <p:cNvSpPr>
            <a:spLocks noGrp="1"/>
          </p:cNvSpPr>
          <p:nvPr>
            <p:ph type="body" sz="quarter" idx="38" hasCustomPrompt="1"/>
          </p:nvPr>
        </p:nvSpPr>
        <p:spPr>
          <a:xfrm>
            <a:off x="9186544" y="1168451"/>
            <a:ext cx="2227291" cy="502885"/>
          </a:xfrm>
        </p:spPr>
        <p:txBody>
          <a:bodyPr/>
          <a:lstStyle>
            <a:lvl1pPr algn="ctr">
              <a:buNone/>
              <a:defRPr sz="1600" b="1"/>
            </a:lvl1pPr>
          </a:lstStyle>
          <a:p>
            <a:pPr lvl="0"/>
            <a:r>
              <a:rPr lang="en-US" dirty="0"/>
              <a:t>Sub Title3</a:t>
            </a:r>
          </a:p>
        </p:txBody>
      </p:sp>
      <p:sp>
        <p:nvSpPr>
          <p:cNvPr id="98" name="Picture Placeholder 13">
            <a:extLst>
              <a:ext uri="{FF2B5EF4-FFF2-40B4-BE49-F238E27FC236}">
                <a16:creationId xmlns:a16="http://schemas.microsoft.com/office/drawing/2014/main" id="{BDFBC5D2-51F1-6A06-F30C-1F1C0E1E2935}"/>
              </a:ext>
            </a:extLst>
          </p:cNvPr>
          <p:cNvSpPr>
            <a:spLocks noGrp="1"/>
          </p:cNvSpPr>
          <p:nvPr>
            <p:ph type="pic" sz="quarter" idx="39"/>
          </p:nvPr>
        </p:nvSpPr>
        <p:spPr>
          <a:xfrm>
            <a:off x="8171046" y="1144139"/>
            <a:ext cx="709914" cy="502885"/>
          </a:xfrm>
        </p:spPr>
        <p:txBody>
          <a:bodyPr/>
          <a:lstStyle/>
          <a:p>
            <a:endParaRPr lang="en-US"/>
          </a:p>
        </p:txBody>
      </p:sp>
      <p:sp>
        <p:nvSpPr>
          <p:cNvPr id="99" name="Text Placeholder 19">
            <a:extLst>
              <a:ext uri="{FF2B5EF4-FFF2-40B4-BE49-F238E27FC236}">
                <a16:creationId xmlns:a16="http://schemas.microsoft.com/office/drawing/2014/main" id="{2ADC7B00-78FB-9A71-7CCC-2C79F588680B}"/>
              </a:ext>
            </a:extLst>
          </p:cNvPr>
          <p:cNvSpPr>
            <a:spLocks noGrp="1"/>
          </p:cNvSpPr>
          <p:nvPr>
            <p:ph type="body" sz="quarter" idx="40" hasCustomPrompt="1"/>
          </p:nvPr>
        </p:nvSpPr>
        <p:spPr>
          <a:xfrm>
            <a:off x="8072920" y="1784867"/>
            <a:ext cx="3315295" cy="1598542"/>
          </a:xfrm>
        </p:spPr>
        <p:txBody>
          <a:bodyPr/>
          <a:lstStyle>
            <a:lvl1pPr>
              <a:defRPr sz="1600"/>
            </a:lvl1pPr>
          </a:lstStyle>
          <a:p>
            <a:pPr lvl="0"/>
            <a:r>
              <a:rPr lang="en-US" dirty="0"/>
              <a:t>Text</a:t>
            </a:r>
          </a:p>
        </p:txBody>
      </p:sp>
      <p:sp>
        <p:nvSpPr>
          <p:cNvPr id="100" name="Rectangle 99">
            <a:extLst>
              <a:ext uri="{FF2B5EF4-FFF2-40B4-BE49-F238E27FC236}">
                <a16:creationId xmlns:a16="http://schemas.microsoft.com/office/drawing/2014/main" id="{77389E83-56EC-AC0C-E64E-2AE4C8D67D24}"/>
              </a:ext>
            </a:extLst>
          </p:cNvPr>
          <p:cNvSpPr/>
          <p:nvPr userDrawn="1"/>
        </p:nvSpPr>
        <p:spPr>
          <a:xfrm>
            <a:off x="7939255" y="1742873"/>
            <a:ext cx="3582624" cy="1740468"/>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cxnSp>
        <p:nvCxnSpPr>
          <p:cNvPr id="101" name="Straight Connector 100">
            <a:extLst>
              <a:ext uri="{FF2B5EF4-FFF2-40B4-BE49-F238E27FC236}">
                <a16:creationId xmlns:a16="http://schemas.microsoft.com/office/drawing/2014/main" id="{954A9892-845E-2A63-1529-8607AC4C6293}"/>
              </a:ext>
            </a:extLst>
          </p:cNvPr>
          <p:cNvCxnSpPr>
            <a:cxnSpLocks/>
          </p:cNvCxnSpPr>
          <p:nvPr userDrawn="1"/>
        </p:nvCxnSpPr>
        <p:spPr>
          <a:xfrm>
            <a:off x="7931420" y="1733997"/>
            <a:ext cx="3571588" cy="5891"/>
          </a:xfrm>
          <a:prstGeom prst="line">
            <a:avLst/>
          </a:prstGeom>
          <a:ln w="19050">
            <a:gradFill flip="none" rotWithShape="1">
              <a:gsLst>
                <a:gs pos="0">
                  <a:schemeClr val="tx1"/>
                </a:gs>
                <a:gs pos="36000">
                  <a:schemeClr val="accent1"/>
                </a:gs>
                <a:gs pos="80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102" name="Round Same Side Corner Rectangle 101">
            <a:extLst>
              <a:ext uri="{FF2B5EF4-FFF2-40B4-BE49-F238E27FC236}">
                <a16:creationId xmlns:a16="http://schemas.microsoft.com/office/drawing/2014/main" id="{E55D1585-78C8-AC10-17BF-E77450D4D893}"/>
              </a:ext>
            </a:extLst>
          </p:cNvPr>
          <p:cNvSpPr/>
          <p:nvPr userDrawn="1"/>
        </p:nvSpPr>
        <p:spPr>
          <a:xfrm>
            <a:off x="4134639" y="1095644"/>
            <a:ext cx="3582624" cy="647229"/>
          </a:xfrm>
          <a:prstGeom prst="round2SameRect">
            <a:avLst>
              <a:gd name="adj1" fmla="val 16667"/>
              <a:gd name="adj2" fmla="val 2129"/>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03" name="Text Placeholder 16">
            <a:extLst>
              <a:ext uri="{FF2B5EF4-FFF2-40B4-BE49-F238E27FC236}">
                <a16:creationId xmlns:a16="http://schemas.microsoft.com/office/drawing/2014/main" id="{FD35E515-D237-009A-0C92-C87720C3A6DF}"/>
              </a:ext>
            </a:extLst>
          </p:cNvPr>
          <p:cNvSpPr>
            <a:spLocks noGrp="1"/>
          </p:cNvSpPr>
          <p:nvPr>
            <p:ph type="body" sz="quarter" idx="41" hasCustomPrompt="1"/>
          </p:nvPr>
        </p:nvSpPr>
        <p:spPr>
          <a:xfrm>
            <a:off x="5381922" y="1168451"/>
            <a:ext cx="2227291" cy="502885"/>
          </a:xfrm>
        </p:spPr>
        <p:txBody>
          <a:bodyPr/>
          <a:lstStyle>
            <a:lvl1pPr algn="ctr">
              <a:buNone/>
              <a:defRPr sz="1600" b="1"/>
            </a:lvl1pPr>
          </a:lstStyle>
          <a:p>
            <a:pPr lvl="0"/>
            <a:r>
              <a:rPr lang="en-US" dirty="0"/>
              <a:t>Sub Title2</a:t>
            </a:r>
          </a:p>
        </p:txBody>
      </p:sp>
      <p:sp>
        <p:nvSpPr>
          <p:cNvPr id="104" name="Picture Placeholder 13">
            <a:extLst>
              <a:ext uri="{FF2B5EF4-FFF2-40B4-BE49-F238E27FC236}">
                <a16:creationId xmlns:a16="http://schemas.microsoft.com/office/drawing/2014/main" id="{1D800845-2B59-8DA6-A0FD-AC7FD4B32423}"/>
              </a:ext>
            </a:extLst>
          </p:cNvPr>
          <p:cNvSpPr>
            <a:spLocks noGrp="1"/>
          </p:cNvSpPr>
          <p:nvPr>
            <p:ph type="pic" sz="quarter" idx="42"/>
          </p:nvPr>
        </p:nvSpPr>
        <p:spPr>
          <a:xfrm>
            <a:off x="4366424" y="1144139"/>
            <a:ext cx="709914" cy="502885"/>
          </a:xfrm>
        </p:spPr>
        <p:txBody>
          <a:bodyPr/>
          <a:lstStyle/>
          <a:p>
            <a:endParaRPr lang="en-US"/>
          </a:p>
        </p:txBody>
      </p:sp>
      <p:sp>
        <p:nvSpPr>
          <p:cNvPr id="105" name="Text Placeholder 19">
            <a:extLst>
              <a:ext uri="{FF2B5EF4-FFF2-40B4-BE49-F238E27FC236}">
                <a16:creationId xmlns:a16="http://schemas.microsoft.com/office/drawing/2014/main" id="{390E2695-F579-4B73-457A-67ACB0227C62}"/>
              </a:ext>
            </a:extLst>
          </p:cNvPr>
          <p:cNvSpPr>
            <a:spLocks noGrp="1"/>
          </p:cNvSpPr>
          <p:nvPr>
            <p:ph type="body" sz="quarter" idx="43" hasCustomPrompt="1"/>
          </p:nvPr>
        </p:nvSpPr>
        <p:spPr>
          <a:xfrm>
            <a:off x="4268298" y="1784867"/>
            <a:ext cx="3315295" cy="1598542"/>
          </a:xfrm>
        </p:spPr>
        <p:txBody>
          <a:bodyPr/>
          <a:lstStyle>
            <a:lvl1pPr>
              <a:defRPr sz="1600"/>
            </a:lvl1pPr>
          </a:lstStyle>
          <a:p>
            <a:pPr lvl="0"/>
            <a:r>
              <a:rPr lang="en-US" dirty="0"/>
              <a:t>Text</a:t>
            </a:r>
          </a:p>
        </p:txBody>
      </p:sp>
      <p:sp>
        <p:nvSpPr>
          <p:cNvPr id="106" name="Rectangle 105">
            <a:extLst>
              <a:ext uri="{FF2B5EF4-FFF2-40B4-BE49-F238E27FC236}">
                <a16:creationId xmlns:a16="http://schemas.microsoft.com/office/drawing/2014/main" id="{D689427D-49EE-ED8E-EDF6-30584166E810}"/>
              </a:ext>
            </a:extLst>
          </p:cNvPr>
          <p:cNvSpPr/>
          <p:nvPr userDrawn="1"/>
        </p:nvSpPr>
        <p:spPr>
          <a:xfrm>
            <a:off x="4134633" y="1742873"/>
            <a:ext cx="3582624" cy="1740468"/>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cxnSp>
        <p:nvCxnSpPr>
          <p:cNvPr id="107" name="Straight Connector 106">
            <a:extLst>
              <a:ext uri="{FF2B5EF4-FFF2-40B4-BE49-F238E27FC236}">
                <a16:creationId xmlns:a16="http://schemas.microsoft.com/office/drawing/2014/main" id="{8AA41DA9-E498-BB77-D1E6-A3A779A81148}"/>
              </a:ext>
            </a:extLst>
          </p:cNvPr>
          <p:cNvCxnSpPr>
            <a:cxnSpLocks/>
          </p:cNvCxnSpPr>
          <p:nvPr userDrawn="1"/>
        </p:nvCxnSpPr>
        <p:spPr>
          <a:xfrm>
            <a:off x="4126798" y="1733997"/>
            <a:ext cx="3571588" cy="5891"/>
          </a:xfrm>
          <a:prstGeom prst="line">
            <a:avLst/>
          </a:prstGeom>
          <a:ln w="19050">
            <a:gradFill flip="none" rotWithShape="1">
              <a:gsLst>
                <a:gs pos="0">
                  <a:schemeClr val="tx1"/>
                </a:gs>
                <a:gs pos="36000">
                  <a:schemeClr val="accent1"/>
                </a:gs>
                <a:gs pos="80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108" name="Round Same Side Corner Rectangle 107">
            <a:extLst>
              <a:ext uri="{FF2B5EF4-FFF2-40B4-BE49-F238E27FC236}">
                <a16:creationId xmlns:a16="http://schemas.microsoft.com/office/drawing/2014/main" id="{22EE3A66-C663-D098-E3FA-57B59E7153B1}"/>
              </a:ext>
            </a:extLst>
          </p:cNvPr>
          <p:cNvSpPr/>
          <p:nvPr userDrawn="1"/>
        </p:nvSpPr>
        <p:spPr>
          <a:xfrm>
            <a:off x="320230" y="1086768"/>
            <a:ext cx="3582624" cy="647229"/>
          </a:xfrm>
          <a:prstGeom prst="round2SameRect">
            <a:avLst>
              <a:gd name="adj1" fmla="val 16667"/>
              <a:gd name="adj2" fmla="val 2129"/>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09" name="Text Placeholder 16">
            <a:extLst>
              <a:ext uri="{FF2B5EF4-FFF2-40B4-BE49-F238E27FC236}">
                <a16:creationId xmlns:a16="http://schemas.microsoft.com/office/drawing/2014/main" id="{164EB1D0-FB72-A261-B2B5-D86F94FC1541}"/>
              </a:ext>
            </a:extLst>
          </p:cNvPr>
          <p:cNvSpPr>
            <a:spLocks noGrp="1"/>
          </p:cNvSpPr>
          <p:nvPr>
            <p:ph type="body" sz="quarter" idx="44" hasCustomPrompt="1"/>
          </p:nvPr>
        </p:nvSpPr>
        <p:spPr>
          <a:xfrm>
            <a:off x="1567513" y="1159575"/>
            <a:ext cx="2227291" cy="502885"/>
          </a:xfrm>
        </p:spPr>
        <p:txBody>
          <a:bodyPr/>
          <a:lstStyle>
            <a:lvl1pPr algn="ctr">
              <a:buNone/>
              <a:defRPr sz="1600" b="1"/>
            </a:lvl1pPr>
          </a:lstStyle>
          <a:p>
            <a:pPr lvl="0"/>
            <a:r>
              <a:rPr lang="en-US" dirty="0"/>
              <a:t>Sub Title1</a:t>
            </a:r>
          </a:p>
        </p:txBody>
      </p:sp>
      <p:sp>
        <p:nvSpPr>
          <p:cNvPr id="110" name="Picture Placeholder 13">
            <a:extLst>
              <a:ext uri="{FF2B5EF4-FFF2-40B4-BE49-F238E27FC236}">
                <a16:creationId xmlns:a16="http://schemas.microsoft.com/office/drawing/2014/main" id="{41FCAE28-F628-9DC9-7D4D-6CBB64D93895}"/>
              </a:ext>
            </a:extLst>
          </p:cNvPr>
          <p:cNvSpPr>
            <a:spLocks noGrp="1"/>
          </p:cNvSpPr>
          <p:nvPr>
            <p:ph type="pic" sz="quarter" idx="45"/>
          </p:nvPr>
        </p:nvSpPr>
        <p:spPr>
          <a:xfrm>
            <a:off x="552015" y="1135263"/>
            <a:ext cx="709914" cy="502885"/>
          </a:xfrm>
        </p:spPr>
        <p:txBody>
          <a:bodyPr/>
          <a:lstStyle/>
          <a:p>
            <a:endParaRPr lang="en-US"/>
          </a:p>
        </p:txBody>
      </p:sp>
      <p:sp>
        <p:nvSpPr>
          <p:cNvPr id="111" name="Text Placeholder 19">
            <a:extLst>
              <a:ext uri="{FF2B5EF4-FFF2-40B4-BE49-F238E27FC236}">
                <a16:creationId xmlns:a16="http://schemas.microsoft.com/office/drawing/2014/main" id="{B19C7BDC-E874-B88F-A2E1-AC1A38A008F6}"/>
              </a:ext>
            </a:extLst>
          </p:cNvPr>
          <p:cNvSpPr>
            <a:spLocks noGrp="1"/>
          </p:cNvSpPr>
          <p:nvPr>
            <p:ph type="body" sz="quarter" idx="46" hasCustomPrompt="1"/>
          </p:nvPr>
        </p:nvSpPr>
        <p:spPr>
          <a:xfrm>
            <a:off x="453889" y="1775991"/>
            <a:ext cx="3315295" cy="1598542"/>
          </a:xfrm>
        </p:spPr>
        <p:txBody>
          <a:bodyPr/>
          <a:lstStyle>
            <a:lvl1pPr>
              <a:defRPr sz="1600"/>
            </a:lvl1pPr>
          </a:lstStyle>
          <a:p>
            <a:pPr lvl="0"/>
            <a:r>
              <a:rPr lang="en-US" dirty="0"/>
              <a:t>Text</a:t>
            </a:r>
          </a:p>
        </p:txBody>
      </p:sp>
      <p:sp>
        <p:nvSpPr>
          <p:cNvPr id="112" name="Rectangle 111">
            <a:extLst>
              <a:ext uri="{FF2B5EF4-FFF2-40B4-BE49-F238E27FC236}">
                <a16:creationId xmlns:a16="http://schemas.microsoft.com/office/drawing/2014/main" id="{6EE8C9EC-E4FC-3614-F216-17DBCE402DF5}"/>
              </a:ext>
            </a:extLst>
          </p:cNvPr>
          <p:cNvSpPr/>
          <p:nvPr userDrawn="1"/>
        </p:nvSpPr>
        <p:spPr>
          <a:xfrm>
            <a:off x="320224" y="1733997"/>
            <a:ext cx="3582624" cy="1740468"/>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cxnSp>
        <p:nvCxnSpPr>
          <p:cNvPr id="113" name="Straight Connector 112">
            <a:extLst>
              <a:ext uri="{FF2B5EF4-FFF2-40B4-BE49-F238E27FC236}">
                <a16:creationId xmlns:a16="http://schemas.microsoft.com/office/drawing/2014/main" id="{85DAA846-6CB8-66E4-0827-61CD25368438}"/>
              </a:ext>
            </a:extLst>
          </p:cNvPr>
          <p:cNvCxnSpPr>
            <a:cxnSpLocks/>
          </p:cNvCxnSpPr>
          <p:nvPr userDrawn="1"/>
        </p:nvCxnSpPr>
        <p:spPr>
          <a:xfrm>
            <a:off x="312389" y="1725121"/>
            <a:ext cx="3571588" cy="5891"/>
          </a:xfrm>
          <a:prstGeom prst="line">
            <a:avLst/>
          </a:prstGeom>
          <a:ln w="19050">
            <a:gradFill flip="none" rotWithShape="1">
              <a:gsLst>
                <a:gs pos="0">
                  <a:schemeClr val="tx1"/>
                </a:gs>
                <a:gs pos="36000">
                  <a:schemeClr val="accent1"/>
                </a:gs>
                <a:gs pos="80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114" name="Round Same Side Corner Rectangle 113">
            <a:extLst>
              <a:ext uri="{FF2B5EF4-FFF2-40B4-BE49-F238E27FC236}">
                <a16:creationId xmlns:a16="http://schemas.microsoft.com/office/drawing/2014/main" id="{4AF969B8-9F9F-0DB5-25E0-8751816CD3F0}"/>
              </a:ext>
            </a:extLst>
          </p:cNvPr>
          <p:cNvSpPr/>
          <p:nvPr userDrawn="1"/>
        </p:nvSpPr>
        <p:spPr>
          <a:xfrm>
            <a:off x="353502" y="3597664"/>
            <a:ext cx="3582624" cy="647229"/>
          </a:xfrm>
          <a:prstGeom prst="round2SameRect">
            <a:avLst>
              <a:gd name="adj1" fmla="val 16667"/>
              <a:gd name="adj2" fmla="val 2129"/>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15" name="Text Placeholder 16">
            <a:extLst>
              <a:ext uri="{FF2B5EF4-FFF2-40B4-BE49-F238E27FC236}">
                <a16:creationId xmlns:a16="http://schemas.microsoft.com/office/drawing/2014/main" id="{A9127C16-1975-4AB6-1841-71FD5AC423DF}"/>
              </a:ext>
            </a:extLst>
          </p:cNvPr>
          <p:cNvSpPr>
            <a:spLocks noGrp="1"/>
          </p:cNvSpPr>
          <p:nvPr>
            <p:ph type="body" sz="quarter" idx="47" hasCustomPrompt="1"/>
          </p:nvPr>
        </p:nvSpPr>
        <p:spPr>
          <a:xfrm>
            <a:off x="1600785" y="3670471"/>
            <a:ext cx="2227291" cy="502885"/>
          </a:xfrm>
        </p:spPr>
        <p:txBody>
          <a:bodyPr/>
          <a:lstStyle>
            <a:lvl1pPr algn="ctr">
              <a:buNone/>
              <a:defRPr sz="1600" b="1"/>
            </a:lvl1pPr>
          </a:lstStyle>
          <a:p>
            <a:pPr lvl="0"/>
            <a:r>
              <a:rPr lang="en-US" dirty="0"/>
              <a:t>Sub Title4</a:t>
            </a:r>
          </a:p>
        </p:txBody>
      </p:sp>
      <p:sp>
        <p:nvSpPr>
          <p:cNvPr id="116" name="Picture Placeholder 13">
            <a:extLst>
              <a:ext uri="{FF2B5EF4-FFF2-40B4-BE49-F238E27FC236}">
                <a16:creationId xmlns:a16="http://schemas.microsoft.com/office/drawing/2014/main" id="{6E130AC4-966E-8A99-9B47-13BC8FE2BE79}"/>
              </a:ext>
            </a:extLst>
          </p:cNvPr>
          <p:cNvSpPr>
            <a:spLocks noGrp="1"/>
          </p:cNvSpPr>
          <p:nvPr>
            <p:ph type="pic" sz="quarter" idx="48"/>
          </p:nvPr>
        </p:nvSpPr>
        <p:spPr>
          <a:xfrm>
            <a:off x="585287" y="3646159"/>
            <a:ext cx="709914" cy="502885"/>
          </a:xfrm>
        </p:spPr>
        <p:txBody>
          <a:bodyPr/>
          <a:lstStyle/>
          <a:p>
            <a:endParaRPr lang="en-US"/>
          </a:p>
        </p:txBody>
      </p:sp>
      <p:sp>
        <p:nvSpPr>
          <p:cNvPr id="117" name="Text Placeholder 19">
            <a:extLst>
              <a:ext uri="{FF2B5EF4-FFF2-40B4-BE49-F238E27FC236}">
                <a16:creationId xmlns:a16="http://schemas.microsoft.com/office/drawing/2014/main" id="{EAA12C23-AB80-DEDE-7CD9-6DBE26371570}"/>
              </a:ext>
            </a:extLst>
          </p:cNvPr>
          <p:cNvSpPr>
            <a:spLocks noGrp="1"/>
          </p:cNvSpPr>
          <p:nvPr>
            <p:ph type="body" sz="quarter" idx="49" hasCustomPrompt="1"/>
          </p:nvPr>
        </p:nvSpPr>
        <p:spPr>
          <a:xfrm>
            <a:off x="487161" y="4286887"/>
            <a:ext cx="3315295" cy="1598542"/>
          </a:xfrm>
        </p:spPr>
        <p:txBody>
          <a:bodyPr/>
          <a:lstStyle>
            <a:lvl1pPr>
              <a:defRPr sz="1600"/>
            </a:lvl1pPr>
          </a:lstStyle>
          <a:p>
            <a:pPr lvl="0"/>
            <a:r>
              <a:rPr lang="en-US" dirty="0"/>
              <a:t>Text</a:t>
            </a:r>
          </a:p>
        </p:txBody>
      </p:sp>
      <p:sp>
        <p:nvSpPr>
          <p:cNvPr id="118" name="Rectangle 117">
            <a:extLst>
              <a:ext uri="{FF2B5EF4-FFF2-40B4-BE49-F238E27FC236}">
                <a16:creationId xmlns:a16="http://schemas.microsoft.com/office/drawing/2014/main" id="{CE741D7E-181D-A47C-458A-B086FD4344A7}"/>
              </a:ext>
            </a:extLst>
          </p:cNvPr>
          <p:cNvSpPr/>
          <p:nvPr userDrawn="1"/>
        </p:nvSpPr>
        <p:spPr>
          <a:xfrm>
            <a:off x="353496" y="4244893"/>
            <a:ext cx="3582624" cy="1740468"/>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cxnSp>
        <p:nvCxnSpPr>
          <p:cNvPr id="119" name="Straight Connector 118">
            <a:extLst>
              <a:ext uri="{FF2B5EF4-FFF2-40B4-BE49-F238E27FC236}">
                <a16:creationId xmlns:a16="http://schemas.microsoft.com/office/drawing/2014/main" id="{1EA56A43-ABDD-E3E2-8562-58F7498E98A9}"/>
              </a:ext>
            </a:extLst>
          </p:cNvPr>
          <p:cNvCxnSpPr>
            <a:cxnSpLocks/>
          </p:cNvCxnSpPr>
          <p:nvPr userDrawn="1"/>
        </p:nvCxnSpPr>
        <p:spPr>
          <a:xfrm>
            <a:off x="345661" y="4236017"/>
            <a:ext cx="3571588" cy="5891"/>
          </a:xfrm>
          <a:prstGeom prst="line">
            <a:avLst/>
          </a:prstGeom>
          <a:ln w="19050">
            <a:gradFill flip="none" rotWithShape="1">
              <a:gsLst>
                <a:gs pos="0">
                  <a:schemeClr val="tx1"/>
                </a:gs>
                <a:gs pos="36000">
                  <a:schemeClr val="accent1"/>
                </a:gs>
                <a:gs pos="80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9731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32_Custom Layout">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42C8696-DED9-4964-E6A2-A8B739846131}"/>
              </a:ext>
            </a:extLst>
          </p:cNvPr>
          <p:cNvSpPr txBox="1"/>
          <p:nvPr userDrawn="1">
            <p:custDataLst>
              <p:tags r:id="rId1"/>
            </p:custDataLst>
          </p:nvPr>
        </p:nvSpPr>
        <p:spPr>
          <a:xfrm>
            <a:off x="2679678" y="2579317"/>
            <a:ext cx="6906974" cy="3369678"/>
          </a:xfrm>
          <a:custGeom>
            <a:avLst/>
            <a:gdLst>
              <a:gd name="connsiteX0" fmla="*/ 3453487 w 6906974"/>
              <a:gd name="connsiteY0" fmla="*/ 0 h 3369678"/>
              <a:gd name="connsiteX1" fmla="*/ 6904652 w 6906974"/>
              <a:gd name="connsiteY1" fmla="*/ 3277833 h 3369678"/>
              <a:gd name="connsiteX2" fmla="*/ 6906974 w 6906974"/>
              <a:gd name="connsiteY2" fmla="*/ 3369678 h 3369678"/>
              <a:gd name="connsiteX3" fmla="*/ 0 w 6906974"/>
              <a:gd name="connsiteY3" fmla="*/ 3369678 h 3369678"/>
              <a:gd name="connsiteX4" fmla="*/ 2322 w 6906974"/>
              <a:gd name="connsiteY4" fmla="*/ 3277833 h 3369678"/>
              <a:gd name="connsiteX5" fmla="*/ 3453487 w 6906974"/>
              <a:gd name="connsiteY5" fmla="*/ 0 h 33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06974" h="3369678">
                <a:moveTo>
                  <a:pt x="3453487" y="0"/>
                </a:moveTo>
                <a:cubicBezTo>
                  <a:pt x="5302355" y="0"/>
                  <a:pt x="6812098" y="1451966"/>
                  <a:pt x="6904652" y="3277833"/>
                </a:cubicBezTo>
                <a:lnTo>
                  <a:pt x="6906974" y="3369678"/>
                </a:lnTo>
                <a:lnTo>
                  <a:pt x="0" y="3369678"/>
                </a:lnTo>
                <a:lnTo>
                  <a:pt x="2322" y="3277833"/>
                </a:lnTo>
                <a:cubicBezTo>
                  <a:pt x="94876" y="1451966"/>
                  <a:pt x="1604619" y="0"/>
                  <a:pt x="3453487" y="0"/>
                </a:cubicBezTo>
                <a:close/>
              </a:path>
            </a:pathLst>
          </a:custGeom>
          <a:gradFill>
            <a:gsLst>
              <a:gs pos="0">
                <a:schemeClr val="accent2">
                  <a:alpha val="2076"/>
                </a:schemeClr>
              </a:gs>
              <a:gs pos="100000">
                <a:schemeClr val="accent2">
                  <a:alpha val="23016"/>
                </a:schemeClr>
              </a:gs>
            </a:gsLst>
            <a:lin ang="5400000" scaled="1"/>
          </a:gra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defPPr>
              <a:defRPr lang="en-US"/>
            </a:defPPr>
            <a:lvl1pPr algn="ctr">
              <a:defRPr sz="1600">
                <a:solidFill>
                  <a:schemeClr val="bg1"/>
                </a:solidFill>
              </a:defRPr>
            </a:lvl1pPr>
            <a:lvl2pPr marL="609559"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2pPr>
            <a:lvl3pPr marL="1219119"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3pPr>
            <a:lvl4pPr marL="1828678"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4pPr>
            <a:lvl5pPr marL="2438238"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5pPr>
            <a:lvl6pPr marL="3047797" algn="l" defTabSz="609559" rtl="0" eaLnBrk="1" latinLnBrk="0" hangingPunct="1">
              <a:defRPr kern="1200">
                <a:solidFill>
                  <a:srgbClr val="414244"/>
                </a:solidFill>
                <a:latin typeface="CiscoSansTT Light"/>
                <a:ea typeface="ＭＳ Ｐゴシック" charset="0"/>
                <a:cs typeface="ＭＳ Ｐゴシック" charset="0"/>
              </a:defRPr>
            </a:lvl6pPr>
            <a:lvl7pPr marL="3657357" algn="l" defTabSz="609559" rtl="0" eaLnBrk="1" latinLnBrk="0" hangingPunct="1">
              <a:defRPr kern="1200">
                <a:solidFill>
                  <a:srgbClr val="414244"/>
                </a:solidFill>
                <a:latin typeface="CiscoSansTT Light"/>
                <a:ea typeface="ＭＳ Ｐゴシック" charset="0"/>
                <a:cs typeface="ＭＳ Ｐゴシック" charset="0"/>
              </a:defRPr>
            </a:lvl7pPr>
            <a:lvl8pPr marL="4266915" algn="l" defTabSz="609559" rtl="0" eaLnBrk="1" latinLnBrk="0" hangingPunct="1">
              <a:defRPr kern="1200">
                <a:solidFill>
                  <a:srgbClr val="414244"/>
                </a:solidFill>
                <a:latin typeface="CiscoSansTT Light"/>
                <a:ea typeface="ＭＳ Ｐゴシック" charset="0"/>
                <a:cs typeface="ＭＳ Ｐゴシック" charset="0"/>
              </a:defRPr>
            </a:lvl8pPr>
            <a:lvl9pPr marL="4876475" algn="l" defTabSz="609559" rtl="0" eaLnBrk="1" latinLnBrk="0" hangingPunct="1">
              <a:defRPr kern="1200">
                <a:solidFill>
                  <a:srgbClr val="414244"/>
                </a:solidFill>
                <a:latin typeface="CiscoSansTT Light"/>
                <a:ea typeface="ＭＳ Ｐゴシック" charset="0"/>
                <a:cs typeface="ＭＳ Ｐゴシック" charset="0"/>
              </a:defRPr>
            </a:lvl9pPr>
          </a:lstStyle>
          <a:p>
            <a:pPr marL="0" marR="0" lvl="0" indent="0" algn="ctr" defTabSz="609559" rtl="0" eaLnBrk="1" fontAlgn="base" latinLnBrk="0" hangingPunct="1">
              <a:lnSpc>
                <a:spcPct val="100000"/>
              </a:lnSpc>
              <a:spcBef>
                <a:spcPct val="0"/>
              </a:spcBef>
              <a:spcAft>
                <a:spcPct val="0"/>
              </a:spcAft>
              <a:buClrTx/>
              <a:buSzTx/>
              <a:buFontTx/>
              <a:buNone/>
              <a:tabLst/>
              <a:defRPr/>
            </a:pPr>
            <a:endParaRPr kumimoji="0" lang="en-IN" sz="1600" b="0" i="0" u="none" strike="noStrike" kern="1200" cap="none" spc="0" normalizeH="0" baseline="0" noProof="0">
              <a:ln>
                <a:noFill/>
              </a:ln>
              <a:solidFill>
                <a:srgbClr val="FFFFFF"/>
              </a:solidFill>
              <a:effectLst/>
              <a:uLnTx/>
              <a:uFillTx/>
              <a:latin typeface="CiscoSansTT"/>
              <a:ea typeface="+mn-ea"/>
              <a:cs typeface="+mn-cs"/>
            </a:endParaRPr>
          </a:p>
        </p:txBody>
      </p:sp>
      <p:sp>
        <p:nvSpPr>
          <p:cNvPr id="6" name="Title 1">
            <a:extLst>
              <a:ext uri="{FF2B5EF4-FFF2-40B4-BE49-F238E27FC236}">
                <a16:creationId xmlns:a16="http://schemas.microsoft.com/office/drawing/2014/main" id="{3248A435-6AF7-A833-9697-C24ECEDAD9E2}"/>
              </a:ext>
            </a:extLst>
          </p:cNvPr>
          <p:cNvSpPr>
            <a:spLocks noGrp="1"/>
          </p:cNvSpPr>
          <p:nvPr>
            <p:ph type="title" hasCustomPrompt="1"/>
          </p:nvPr>
        </p:nvSpPr>
        <p:spPr>
          <a:xfrm>
            <a:off x="323850" y="298146"/>
            <a:ext cx="11544300" cy="492443"/>
          </a:xfrm>
        </p:spPr>
        <p:txBody>
          <a:bodyPr/>
          <a:lstStyle/>
          <a:p>
            <a:r>
              <a:rPr lang="en-US" dirty="0"/>
              <a:t>Slide Title</a:t>
            </a:r>
          </a:p>
        </p:txBody>
      </p:sp>
      <p:cxnSp>
        <p:nvCxnSpPr>
          <p:cNvPr id="7" name="Straight Connector 6">
            <a:extLst>
              <a:ext uri="{FF2B5EF4-FFF2-40B4-BE49-F238E27FC236}">
                <a16:creationId xmlns:a16="http://schemas.microsoft.com/office/drawing/2014/main" id="{61E6632F-6C33-1201-D666-90C8186B1878}"/>
              </a:ext>
            </a:extLst>
          </p:cNvPr>
          <p:cNvCxnSpPr>
            <a:cxnSpLocks/>
          </p:cNvCxnSpPr>
          <p:nvPr userDrawn="1"/>
        </p:nvCxnSpPr>
        <p:spPr>
          <a:xfrm flipH="1" flipV="1">
            <a:off x="2912898" y="4693597"/>
            <a:ext cx="2154182" cy="93833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EF172741-74CA-B1C7-1384-9D3558C1A6B3}"/>
              </a:ext>
            </a:extLst>
          </p:cNvPr>
          <p:cNvCxnSpPr>
            <a:cxnSpLocks/>
          </p:cNvCxnSpPr>
          <p:nvPr userDrawn="1"/>
        </p:nvCxnSpPr>
        <p:spPr>
          <a:xfrm>
            <a:off x="4141846" y="3142443"/>
            <a:ext cx="1374717" cy="197420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49751824-B2C2-7790-C9AA-459FF1B85CD6}"/>
              </a:ext>
            </a:extLst>
          </p:cNvPr>
          <p:cNvCxnSpPr>
            <a:cxnSpLocks/>
          </p:cNvCxnSpPr>
          <p:nvPr userDrawn="1"/>
        </p:nvCxnSpPr>
        <p:spPr>
          <a:xfrm>
            <a:off x="6133165" y="2543570"/>
            <a:ext cx="0" cy="2336864"/>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70D292C2-5C78-3C49-9C4C-3C352488D0D8}"/>
              </a:ext>
            </a:extLst>
          </p:cNvPr>
          <p:cNvGrpSpPr/>
          <p:nvPr userDrawn="1"/>
        </p:nvGrpSpPr>
        <p:grpSpPr>
          <a:xfrm flipH="1">
            <a:off x="6857584" y="3142443"/>
            <a:ext cx="2519075" cy="2442233"/>
            <a:chOff x="4190076" y="2470203"/>
            <a:chExt cx="2519075" cy="2442233"/>
          </a:xfrm>
        </p:grpSpPr>
        <p:cxnSp>
          <p:nvCxnSpPr>
            <p:cNvPr id="11" name="Straight Connector 10">
              <a:extLst>
                <a:ext uri="{FF2B5EF4-FFF2-40B4-BE49-F238E27FC236}">
                  <a16:creationId xmlns:a16="http://schemas.microsoft.com/office/drawing/2014/main" id="{CD23BBB0-6327-8C97-7660-A7DADBFC8543}"/>
                </a:ext>
              </a:extLst>
            </p:cNvPr>
            <p:cNvCxnSpPr>
              <a:cxnSpLocks/>
            </p:cNvCxnSpPr>
            <p:nvPr/>
          </p:nvCxnSpPr>
          <p:spPr>
            <a:xfrm flipH="1" flipV="1">
              <a:off x="4190076" y="3984098"/>
              <a:ext cx="2131243" cy="92833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C5D91EE-954A-4F08-671B-1CE74C86AEEE}"/>
                </a:ext>
              </a:extLst>
            </p:cNvPr>
            <p:cNvCxnSpPr>
              <a:cxnSpLocks/>
            </p:cNvCxnSpPr>
            <p:nvPr/>
          </p:nvCxnSpPr>
          <p:spPr>
            <a:xfrm>
              <a:off x="5334434" y="2470203"/>
              <a:ext cx="1374717" cy="197420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C3C690DD-CDD9-1EB8-9A97-BD84383F3636}"/>
              </a:ext>
            </a:extLst>
          </p:cNvPr>
          <p:cNvSpPr txBox="1"/>
          <p:nvPr userDrawn="1">
            <p:custDataLst>
              <p:tags r:id="rId2"/>
            </p:custDataLst>
          </p:nvPr>
        </p:nvSpPr>
        <p:spPr>
          <a:xfrm>
            <a:off x="2640926" y="2599606"/>
            <a:ext cx="6906974" cy="3369678"/>
          </a:xfrm>
          <a:custGeom>
            <a:avLst/>
            <a:gdLst>
              <a:gd name="connsiteX0" fmla="*/ 3453487 w 6906974"/>
              <a:gd name="connsiteY0" fmla="*/ 0 h 3369678"/>
              <a:gd name="connsiteX1" fmla="*/ 6904652 w 6906974"/>
              <a:gd name="connsiteY1" fmla="*/ 3277833 h 3369678"/>
              <a:gd name="connsiteX2" fmla="*/ 6906974 w 6906974"/>
              <a:gd name="connsiteY2" fmla="*/ 3369678 h 3369678"/>
              <a:gd name="connsiteX3" fmla="*/ 0 w 6906974"/>
              <a:gd name="connsiteY3" fmla="*/ 3369678 h 3369678"/>
              <a:gd name="connsiteX4" fmla="*/ 2322 w 6906974"/>
              <a:gd name="connsiteY4" fmla="*/ 3277833 h 3369678"/>
              <a:gd name="connsiteX5" fmla="*/ 3453487 w 6906974"/>
              <a:gd name="connsiteY5" fmla="*/ 0 h 33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06974" h="3369678">
                <a:moveTo>
                  <a:pt x="3453487" y="0"/>
                </a:moveTo>
                <a:cubicBezTo>
                  <a:pt x="5302355" y="0"/>
                  <a:pt x="6812098" y="1451966"/>
                  <a:pt x="6904652" y="3277833"/>
                </a:cubicBezTo>
                <a:lnTo>
                  <a:pt x="6906974" y="3369678"/>
                </a:lnTo>
                <a:lnTo>
                  <a:pt x="0" y="3369678"/>
                </a:lnTo>
                <a:lnTo>
                  <a:pt x="2322" y="3277833"/>
                </a:lnTo>
                <a:cubicBezTo>
                  <a:pt x="94876" y="1451966"/>
                  <a:pt x="1604619" y="0"/>
                  <a:pt x="3453487" y="0"/>
                </a:cubicBezTo>
                <a:close/>
              </a:path>
            </a:pathLst>
          </a:custGeom>
          <a:noFill/>
          <a:ln w="25400">
            <a:gradFill flip="none" rotWithShape="1">
              <a:gsLst>
                <a:gs pos="73000">
                  <a:schemeClr val="accent3"/>
                </a:gs>
                <a:gs pos="44000">
                  <a:schemeClr val="accent1"/>
                </a:gs>
                <a:gs pos="37000">
                  <a:srgbClr val="04AAFF"/>
                </a:gs>
                <a:gs pos="5000">
                  <a:schemeClr val="accent2"/>
                </a:gs>
                <a:gs pos="95000">
                  <a:schemeClr val="accent4"/>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defPPr>
              <a:defRPr lang="en-US"/>
            </a:defPPr>
            <a:lvl1pPr algn="ctr" defTabSz="914400" fontAlgn="auto">
              <a:spcBef>
                <a:spcPts val="0"/>
              </a:spcBef>
              <a:spcAft>
                <a:spcPts val="0"/>
              </a:spcAft>
              <a:defRPr sz="1400">
                <a:solidFill>
                  <a:srgbClr val="FFFFFF"/>
                </a:solidFill>
                <a:latin typeface="CiscoSansTT ExtraLight" panose="020B0303020201020303" pitchFamily="34" charset="0"/>
                <a:ea typeface="ＭＳ Ｐゴシック"/>
              </a:defRPr>
            </a:lvl1pPr>
            <a:lvl2pPr marL="609559"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2pPr>
            <a:lvl3pPr marL="1219119"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3pPr>
            <a:lvl4pPr marL="1828678"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4pPr>
            <a:lvl5pPr marL="2438238"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5pPr>
            <a:lvl6pPr marL="3047797" algn="l" defTabSz="609559" rtl="0" eaLnBrk="1" latinLnBrk="0" hangingPunct="1">
              <a:defRPr kern="1200">
                <a:solidFill>
                  <a:srgbClr val="414244"/>
                </a:solidFill>
                <a:latin typeface="CiscoSansTT Light"/>
                <a:ea typeface="ＭＳ Ｐゴシック" charset="0"/>
                <a:cs typeface="ＭＳ Ｐゴシック" charset="0"/>
              </a:defRPr>
            </a:lvl6pPr>
            <a:lvl7pPr marL="3657357" algn="l" defTabSz="609559" rtl="0" eaLnBrk="1" latinLnBrk="0" hangingPunct="1">
              <a:defRPr kern="1200">
                <a:solidFill>
                  <a:srgbClr val="414244"/>
                </a:solidFill>
                <a:latin typeface="CiscoSansTT Light"/>
                <a:ea typeface="ＭＳ Ｐゴシック" charset="0"/>
                <a:cs typeface="ＭＳ Ｐゴシック" charset="0"/>
              </a:defRPr>
            </a:lvl7pPr>
            <a:lvl8pPr marL="4266915" algn="l" defTabSz="609559" rtl="0" eaLnBrk="1" latinLnBrk="0" hangingPunct="1">
              <a:defRPr kern="1200">
                <a:solidFill>
                  <a:srgbClr val="414244"/>
                </a:solidFill>
                <a:latin typeface="CiscoSansTT Light"/>
                <a:ea typeface="ＭＳ Ｐゴシック" charset="0"/>
                <a:cs typeface="ＭＳ Ｐゴシック" charset="0"/>
              </a:defRPr>
            </a:lvl8pPr>
            <a:lvl9pPr marL="4876475" algn="l" defTabSz="609559" rtl="0" eaLnBrk="1" latinLnBrk="0" hangingPunct="1">
              <a:defRPr kern="1200">
                <a:solidFill>
                  <a:srgbClr val="414244"/>
                </a:solidFill>
                <a:latin typeface="CiscoSansTT Light"/>
                <a:ea typeface="ＭＳ Ｐゴシック" charset="0"/>
                <a:cs typeface="ＭＳ Ｐゴシック" charset="0"/>
              </a:defRPr>
            </a:lvl9pPr>
          </a:lstStyle>
          <a:p>
            <a:endParaRPr lang="en-IN" dirty="0"/>
          </a:p>
        </p:txBody>
      </p:sp>
      <p:sp>
        <p:nvSpPr>
          <p:cNvPr id="14" name="Left Bracket 13">
            <a:extLst>
              <a:ext uri="{FF2B5EF4-FFF2-40B4-BE49-F238E27FC236}">
                <a16:creationId xmlns:a16="http://schemas.microsoft.com/office/drawing/2014/main" id="{B1F0486E-3481-6AD5-BEDC-DC9DE0486BD7}"/>
              </a:ext>
            </a:extLst>
          </p:cNvPr>
          <p:cNvSpPr/>
          <p:nvPr userDrawn="1"/>
        </p:nvSpPr>
        <p:spPr>
          <a:xfrm rot="5400000">
            <a:off x="5564784" y="4336167"/>
            <a:ext cx="1136763" cy="2264999"/>
          </a:xfrm>
          <a:prstGeom prst="leftBracket">
            <a:avLst>
              <a:gd name="adj" fmla="val 119639"/>
            </a:avLst>
          </a:prstGeom>
          <a:solidFill>
            <a:schemeClr val="tx1"/>
          </a:solidFill>
          <a:ln w="98425">
            <a:gradFill flip="none" rotWithShape="1">
              <a:gsLst>
                <a:gs pos="68000">
                  <a:schemeClr val="accent3"/>
                </a:gs>
                <a:gs pos="44000">
                  <a:schemeClr val="accent1"/>
                </a:gs>
                <a:gs pos="37000">
                  <a:srgbClr val="04AAFF"/>
                </a:gs>
                <a:gs pos="5000">
                  <a:schemeClr val="accent2"/>
                </a:gs>
                <a:gs pos="95000">
                  <a:schemeClr val="accent4"/>
                </a:gs>
              </a:gsLst>
              <a:lin ang="189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defTabSz="914400" fontAlgn="auto">
              <a:spcBef>
                <a:spcPts val="0"/>
              </a:spcBef>
              <a:spcAft>
                <a:spcPts val="0"/>
              </a:spcAft>
            </a:pPr>
            <a:endParaRPr lang="en-US" sz="1400">
              <a:solidFill>
                <a:srgbClr val="FFFFFF"/>
              </a:solidFill>
              <a:latin typeface="CiscoSansTT ExtraLight" panose="020B0303020201020303" pitchFamily="34" charset="0"/>
              <a:ea typeface="ＭＳ Ｐゴシック"/>
            </a:endParaRPr>
          </a:p>
        </p:txBody>
      </p:sp>
      <p:sp>
        <p:nvSpPr>
          <p:cNvPr id="15" name="Rectangle 14">
            <a:extLst>
              <a:ext uri="{FF2B5EF4-FFF2-40B4-BE49-F238E27FC236}">
                <a16:creationId xmlns:a16="http://schemas.microsoft.com/office/drawing/2014/main" id="{DE142267-136A-44BA-74C0-44569455DC9C}"/>
              </a:ext>
            </a:extLst>
          </p:cNvPr>
          <p:cNvSpPr/>
          <p:nvPr userDrawn="1"/>
        </p:nvSpPr>
        <p:spPr>
          <a:xfrm>
            <a:off x="2496910" y="5975594"/>
            <a:ext cx="7262038" cy="334596"/>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6095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sp>
        <p:nvSpPr>
          <p:cNvPr id="16" name="Picture Placeholder 48">
            <a:extLst>
              <a:ext uri="{FF2B5EF4-FFF2-40B4-BE49-F238E27FC236}">
                <a16:creationId xmlns:a16="http://schemas.microsoft.com/office/drawing/2014/main" id="{8EDD497A-6DA9-904E-6EFD-A6B6088D3CBA}"/>
              </a:ext>
            </a:extLst>
          </p:cNvPr>
          <p:cNvSpPr>
            <a:spLocks noGrp="1"/>
          </p:cNvSpPr>
          <p:nvPr>
            <p:ph type="pic" sz="quarter" idx="14"/>
          </p:nvPr>
        </p:nvSpPr>
        <p:spPr>
          <a:xfrm>
            <a:off x="5071220" y="3004454"/>
            <a:ext cx="538368" cy="531278"/>
          </a:xfrm>
        </p:spPr>
        <p:txBody>
          <a:bodyPr/>
          <a:lstStyle/>
          <a:p>
            <a:endParaRPr lang="en-US"/>
          </a:p>
        </p:txBody>
      </p:sp>
      <p:sp>
        <p:nvSpPr>
          <p:cNvPr id="17" name="Picture Placeholder 48">
            <a:extLst>
              <a:ext uri="{FF2B5EF4-FFF2-40B4-BE49-F238E27FC236}">
                <a16:creationId xmlns:a16="http://schemas.microsoft.com/office/drawing/2014/main" id="{524D02F5-4CE0-21DA-2C67-2424E48E3C32}"/>
              </a:ext>
            </a:extLst>
          </p:cNvPr>
          <p:cNvSpPr>
            <a:spLocks noGrp="1"/>
          </p:cNvSpPr>
          <p:nvPr>
            <p:ph type="pic" sz="quarter" idx="15"/>
          </p:nvPr>
        </p:nvSpPr>
        <p:spPr>
          <a:xfrm>
            <a:off x="6701995" y="3016355"/>
            <a:ext cx="538368" cy="531278"/>
          </a:xfrm>
        </p:spPr>
        <p:txBody>
          <a:bodyPr/>
          <a:lstStyle/>
          <a:p>
            <a:endParaRPr lang="en-US"/>
          </a:p>
        </p:txBody>
      </p:sp>
      <p:sp>
        <p:nvSpPr>
          <p:cNvPr id="18" name="Picture Placeholder 48">
            <a:extLst>
              <a:ext uri="{FF2B5EF4-FFF2-40B4-BE49-F238E27FC236}">
                <a16:creationId xmlns:a16="http://schemas.microsoft.com/office/drawing/2014/main" id="{1304C7BA-076D-CA90-F943-5D4D6A7468C9}"/>
              </a:ext>
            </a:extLst>
          </p:cNvPr>
          <p:cNvSpPr>
            <a:spLocks noGrp="1"/>
          </p:cNvSpPr>
          <p:nvPr>
            <p:ph type="pic" sz="quarter" idx="16"/>
          </p:nvPr>
        </p:nvSpPr>
        <p:spPr>
          <a:xfrm>
            <a:off x="3700366" y="3878807"/>
            <a:ext cx="538368" cy="531278"/>
          </a:xfrm>
        </p:spPr>
        <p:txBody>
          <a:bodyPr/>
          <a:lstStyle/>
          <a:p>
            <a:endParaRPr lang="en-US"/>
          </a:p>
        </p:txBody>
      </p:sp>
      <p:sp>
        <p:nvSpPr>
          <p:cNvPr id="19" name="Picture Placeholder 48">
            <a:extLst>
              <a:ext uri="{FF2B5EF4-FFF2-40B4-BE49-F238E27FC236}">
                <a16:creationId xmlns:a16="http://schemas.microsoft.com/office/drawing/2014/main" id="{6BBFFAC8-9829-58E7-DB3D-65E68A2E091D}"/>
              </a:ext>
            </a:extLst>
          </p:cNvPr>
          <p:cNvSpPr>
            <a:spLocks noGrp="1"/>
          </p:cNvSpPr>
          <p:nvPr>
            <p:ph type="pic" sz="quarter" idx="17"/>
          </p:nvPr>
        </p:nvSpPr>
        <p:spPr>
          <a:xfrm>
            <a:off x="2941236" y="5210021"/>
            <a:ext cx="538368" cy="531278"/>
          </a:xfrm>
        </p:spPr>
        <p:txBody>
          <a:bodyPr/>
          <a:lstStyle/>
          <a:p>
            <a:endParaRPr lang="en-US"/>
          </a:p>
        </p:txBody>
      </p:sp>
      <p:sp>
        <p:nvSpPr>
          <p:cNvPr id="20" name="Picture Placeholder 48">
            <a:extLst>
              <a:ext uri="{FF2B5EF4-FFF2-40B4-BE49-F238E27FC236}">
                <a16:creationId xmlns:a16="http://schemas.microsoft.com/office/drawing/2014/main" id="{F805D152-95D2-5F44-C127-3D76AB797E0D}"/>
              </a:ext>
            </a:extLst>
          </p:cNvPr>
          <p:cNvSpPr>
            <a:spLocks noGrp="1"/>
          </p:cNvSpPr>
          <p:nvPr>
            <p:ph type="pic" sz="quarter" idx="18"/>
          </p:nvPr>
        </p:nvSpPr>
        <p:spPr>
          <a:xfrm>
            <a:off x="8145885" y="3909828"/>
            <a:ext cx="538368" cy="531278"/>
          </a:xfrm>
        </p:spPr>
        <p:txBody>
          <a:bodyPr/>
          <a:lstStyle/>
          <a:p>
            <a:endParaRPr lang="en-US"/>
          </a:p>
        </p:txBody>
      </p:sp>
      <p:sp>
        <p:nvSpPr>
          <p:cNvPr id="21" name="Picture Placeholder 48">
            <a:extLst>
              <a:ext uri="{FF2B5EF4-FFF2-40B4-BE49-F238E27FC236}">
                <a16:creationId xmlns:a16="http://schemas.microsoft.com/office/drawing/2014/main" id="{5B3AAB91-1DE5-1467-8729-48C47A3DEB12}"/>
              </a:ext>
            </a:extLst>
          </p:cNvPr>
          <p:cNvSpPr>
            <a:spLocks noGrp="1"/>
          </p:cNvSpPr>
          <p:nvPr>
            <p:ph type="pic" sz="quarter" idx="19"/>
          </p:nvPr>
        </p:nvSpPr>
        <p:spPr>
          <a:xfrm>
            <a:off x="8865248" y="5282527"/>
            <a:ext cx="538368" cy="531278"/>
          </a:xfrm>
        </p:spPr>
        <p:txBody>
          <a:bodyPr/>
          <a:lstStyle/>
          <a:p>
            <a:endParaRPr lang="en-US"/>
          </a:p>
        </p:txBody>
      </p:sp>
      <p:sp>
        <p:nvSpPr>
          <p:cNvPr id="22" name="Text Placeholder 55">
            <a:extLst>
              <a:ext uri="{FF2B5EF4-FFF2-40B4-BE49-F238E27FC236}">
                <a16:creationId xmlns:a16="http://schemas.microsoft.com/office/drawing/2014/main" id="{5F2E35BF-B9F6-FBAF-DA04-ABDB50D015E6}"/>
              </a:ext>
            </a:extLst>
          </p:cNvPr>
          <p:cNvSpPr>
            <a:spLocks noGrp="1"/>
          </p:cNvSpPr>
          <p:nvPr>
            <p:ph type="body" sz="quarter" idx="20" hasCustomPrompt="1"/>
          </p:nvPr>
        </p:nvSpPr>
        <p:spPr>
          <a:xfrm>
            <a:off x="3577253" y="5513876"/>
            <a:ext cx="1251117" cy="447363"/>
          </a:xfrm>
        </p:spPr>
        <p:txBody>
          <a:bodyPr/>
          <a:lstStyle>
            <a:lvl1pPr>
              <a:buNone/>
              <a:defRPr sz="1600"/>
            </a:lvl1pPr>
          </a:lstStyle>
          <a:p>
            <a:pPr lvl="0"/>
            <a:r>
              <a:rPr lang="en-US" dirty="0"/>
              <a:t>Sub Title1</a:t>
            </a:r>
          </a:p>
        </p:txBody>
      </p:sp>
      <p:sp>
        <p:nvSpPr>
          <p:cNvPr id="23" name="Text Placeholder 55">
            <a:extLst>
              <a:ext uri="{FF2B5EF4-FFF2-40B4-BE49-F238E27FC236}">
                <a16:creationId xmlns:a16="http://schemas.microsoft.com/office/drawing/2014/main" id="{D60A06CF-FF39-F198-D59C-B33C8EFBBC66}"/>
              </a:ext>
            </a:extLst>
          </p:cNvPr>
          <p:cNvSpPr>
            <a:spLocks noGrp="1"/>
          </p:cNvSpPr>
          <p:nvPr>
            <p:ph type="body" sz="quarter" idx="21" hasCustomPrompt="1"/>
          </p:nvPr>
        </p:nvSpPr>
        <p:spPr>
          <a:xfrm>
            <a:off x="3792880" y="4557886"/>
            <a:ext cx="1251117" cy="447363"/>
          </a:xfrm>
        </p:spPr>
        <p:txBody>
          <a:bodyPr/>
          <a:lstStyle>
            <a:lvl1pPr>
              <a:buNone/>
              <a:defRPr sz="1600"/>
            </a:lvl1pPr>
          </a:lstStyle>
          <a:p>
            <a:pPr lvl="0"/>
            <a:r>
              <a:rPr lang="en-US" dirty="0"/>
              <a:t>Sub Title2</a:t>
            </a:r>
          </a:p>
        </p:txBody>
      </p:sp>
      <p:sp>
        <p:nvSpPr>
          <p:cNvPr id="24" name="Text Placeholder 55">
            <a:extLst>
              <a:ext uri="{FF2B5EF4-FFF2-40B4-BE49-F238E27FC236}">
                <a16:creationId xmlns:a16="http://schemas.microsoft.com/office/drawing/2014/main" id="{DE70D3A9-678C-0CCD-D634-7006CDE91726}"/>
              </a:ext>
            </a:extLst>
          </p:cNvPr>
          <p:cNvSpPr>
            <a:spLocks noGrp="1"/>
          </p:cNvSpPr>
          <p:nvPr>
            <p:ph type="body" sz="quarter" idx="22" hasCustomPrompt="1"/>
          </p:nvPr>
        </p:nvSpPr>
        <p:spPr>
          <a:xfrm>
            <a:off x="4911709" y="3722908"/>
            <a:ext cx="1182704" cy="447363"/>
          </a:xfrm>
        </p:spPr>
        <p:txBody>
          <a:bodyPr/>
          <a:lstStyle>
            <a:lvl1pPr>
              <a:buNone/>
              <a:defRPr sz="1600"/>
            </a:lvl1pPr>
          </a:lstStyle>
          <a:p>
            <a:pPr lvl="0"/>
            <a:r>
              <a:rPr lang="en-US" dirty="0"/>
              <a:t>Sub Title3</a:t>
            </a:r>
          </a:p>
        </p:txBody>
      </p:sp>
      <p:sp>
        <p:nvSpPr>
          <p:cNvPr id="25" name="Text Placeholder 55">
            <a:extLst>
              <a:ext uri="{FF2B5EF4-FFF2-40B4-BE49-F238E27FC236}">
                <a16:creationId xmlns:a16="http://schemas.microsoft.com/office/drawing/2014/main" id="{8A604A9B-D1BB-5CAE-996E-15C4F1B95DD2}"/>
              </a:ext>
            </a:extLst>
          </p:cNvPr>
          <p:cNvSpPr>
            <a:spLocks noGrp="1"/>
          </p:cNvSpPr>
          <p:nvPr>
            <p:ph type="body" sz="quarter" idx="23" hasCustomPrompt="1"/>
          </p:nvPr>
        </p:nvSpPr>
        <p:spPr>
          <a:xfrm>
            <a:off x="6315934" y="3712002"/>
            <a:ext cx="1182009" cy="447363"/>
          </a:xfrm>
        </p:spPr>
        <p:txBody>
          <a:bodyPr/>
          <a:lstStyle>
            <a:lvl1pPr>
              <a:buNone/>
              <a:defRPr sz="1600"/>
            </a:lvl1pPr>
          </a:lstStyle>
          <a:p>
            <a:pPr lvl="0"/>
            <a:r>
              <a:rPr lang="en-US" dirty="0"/>
              <a:t>Sub Title4</a:t>
            </a:r>
          </a:p>
        </p:txBody>
      </p:sp>
      <p:sp>
        <p:nvSpPr>
          <p:cNvPr id="26" name="Text Placeholder 55">
            <a:extLst>
              <a:ext uri="{FF2B5EF4-FFF2-40B4-BE49-F238E27FC236}">
                <a16:creationId xmlns:a16="http://schemas.microsoft.com/office/drawing/2014/main" id="{E8A49977-35FA-1FC4-61C7-0888B8E05433}"/>
              </a:ext>
            </a:extLst>
          </p:cNvPr>
          <p:cNvSpPr>
            <a:spLocks noGrp="1"/>
          </p:cNvSpPr>
          <p:nvPr>
            <p:ph type="body" sz="quarter" idx="24" hasCustomPrompt="1"/>
          </p:nvPr>
        </p:nvSpPr>
        <p:spPr>
          <a:xfrm>
            <a:off x="7379325" y="4548195"/>
            <a:ext cx="1251117" cy="447363"/>
          </a:xfrm>
        </p:spPr>
        <p:txBody>
          <a:bodyPr/>
          <a:lstStyle>
            <a:lvl1pPr>
              <a:buNone/>
              <a:defRPr sz="1600"/>
            </a:lvl1pPr>
          </a:lstStyle>
          <a:p>
            <a:pPr lvl="0"/>
            <a:r>
              <a:rPr lang="en-US" dirty="0"/>
              <a:t>Sub Title5</a:t>
            </a:r>
          </a:p>
        </p:txBody>
      </p:sp>
      <p:sp>
        <p:nvSpPr>
          <p:cNvPr id="27" name="Text Placeholder 55">
            <a:extLst>
              <a:ext uri="{FF2B5EF4-FFF2-40B4-BE49-F238E27FC236}">
                <a16:creationId xmlns:a16="http://schemas.microsoft.com/office/drawing/2014/main" id="{E2E6FECB-70A2-1303-BA8A-8892635EFB0E}"/>
              </a:ext>
            </a:extLst>
          </p:cNvPr>
          <p:cNvSpPr>
            <a:spLocks noGrp="1"/>
          </p:cNvSpPr>
          <p:nvPr>
            <p:ph type="body" sz="quarter" idx="25" hasCustomPrompt="1"/>
          </p:nvPr>
        </p:nvSpPr>
        <p:spPr>
          <a:xfrm>
            <a:off x="7557981" y="5452171"/>
            <a:ext cx="1251117" cy="447363"/>
          </a:xfrm>
        </p:spPr>
        <p:txBody>
          <a:bodyPr/>
          <a:lstStyle>
            <a:lvl1pPr>
              <a:buNone/>
              <a:defRPr sz="1600"/>
            </a:lvl1pPr>
          </a:lstStyle>
          <a:p>
            <a:pPr lvl="0"/>
            <a:r>
              <a:rPr lang="en-US" dirty="0"/>
              <a:t>Sub Title6</a:t>
            </a:r>
          </a:p>
        </p:txBody>
      </p:sp>
      <p:sp>
        <p:nvSpPr>
          <p:cNvPr id="28" name="Footer Placeholder 2">
            <a:extLst>
              <a:ext uri="{FF2B5EF4-FFF2-40B4-BE49-F238E27FC236}">
                <a16:creationId xmlns:a16="http://schemas.microsoft.com/office/drawing/2014/main" id="{8F2FC5C6-D2B6-2D96-B9A6-134D52E450A0}"/>
              </a:ext>
            </a:extLst>
          </p:cNvPr>
          <p:cNvSpPr>
            <a:spLocks noGrp="1"/>
          </p:cNvSpPr>
          <p:nvPr>
            <p:ph type="ftr" sz="quarter" idx="26"/>
          </p:nvPr>
        </p:nvSpPr>
        <p:spPr>
          <a:xfrm>
            <a:off x="4230688" y="6445885"/>
            <a:ext cx="3727450" cy="411480"/>
          </a:xfrm>
        </p:spPr>
        <p:txBody>
          <a:bodyPr/>
          <a:lstStyle/>
          <a:p>
            <a:pPr defTabSz="814318">
              <a:defRPr/>
            </a:pPr>
            <a:r>
              <a:rPr lang="en-US"/>
              <a:t>Session ID: BRKSEC-XXXX</a:t>
            </a:r>
            <a:endParaRPr lang="en-US" dirty="0"/>
          </a:p>
        </p:txBody>
      </p:sp>
      <p:cxnSp>
        <p:nvCxnSpPr>
          <p:cNvPr id="29" name="Straight Connector 28">
            <a:extLst>
              <a:ext uri="{FF2B5EF4-FFF2-40B4-BE49-F238E27FC236}">
                <a16:creationId xmlns:a16="http://schemas.microsoft.com/office/drawing/2014/main" id="{2C4A1ADA-E3B9-0D2A-E5AF-D4BEAC4F2F9A}"/>
              </a:ext>
            </a:extLst>
          </p:cNvPr>
          <p:cNvCxnSpPr>
            <a:cxnSpLocks/>
          </p:cNvCxnSpPr>
          <p:nvPr userDrawn="1"/>
        </p:nvCxnSpPr>
        <p:spPr>
          <a:xfrm>
            <a:off x="323850" y="6037048"/>
            <a:ext cx="11641727" cy="0"/>
          </a:xfrm>
          <a:prstGeom prst="line">
            <a:avLst/>
          </a:prstGeom>
          <a:ln w="25400">
            <a:gradFill flip="none" rotWithShape="1">
              <a:gsLst>
                <a:gs pos="0">
                  <a:schemeClr val="tx1"/>
                </a:gs>
                <a:gs pos="41000">
                  <a:schemeClr val="accent1"/>
                </a:gs>
                <a:gs pos="72000">
                  <a:schemeClr val="accent3"/>
                </a:gs>
                <a:gs pos="94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57" name="Text Placeholder 16">
            <a:extLst>
              <a:ext uri="{FF2B5EF4-FFF2-40B4-BE49-F238E27FC236}">
                <a16:creationId xmlns:a16="http://schemas.microsoft.com/office/drawing/2014/main" id="{122046DC-EBE1-6DBC-479A-C2411A7C25AE}"/>
              </a:ext>
            </a:extLst>
          </p:cNvPr>
          <p:cNvSpPr>
            <a:spLocks noGrp="1"/>
          </p:cNvSpPr>
          <p:nvPr>
            <p:ph type="body" sz="quarter" idx="27" hasCustomPrompt="1"/>
          </p:nvPr>
        </p:nvSpPr>
        <p:spPr>
          <a:xfrm>
            <a:off x="235792" y="4170371"/>
            <a:ext cx="2196956" cy="1343505"/>
          </a:xfrm>
        </p:spPr>
        <p:txBody>
          <a:bodyPr/>
          <a:lstStyle>
            <a:lvl1pPr>
              <a:defRPr sz="1600"/>
            </a:lvl1pPr>
          </a:lstStyle>
          <a:p>
            <a:pPr lvl="0"/>
            <a:r>
              <a:rPr lang="en-US" dirty="0"/>
              <a:t>Text1</a:t>
            </a:r>
          </a:p>
        </p:txBody>
      </p:sp>
      <p:sp>
        <p:nvSpPr>
          <p:cNvPr id="58" name="Text Placeholder 16">
            <a:extLst>
              <a:ext uri="{FF2B5EF4-FFF2-40B4-BE49-F238E27FC236}">
                <a16:creationId xmlns:a16="http://schemas.microsoft.com/office/drawing/2014/main" id="{00C64966-BEC6-CF2C-C4F3-977AC80943CF}"/>
              </a:ext>
            </a:extLst>
          </p:cNvPr>
          <p:cNvSpPr>
            <a:spLocks noGrp="1"/>
          </p:cNvSpPr>
          <p:nvPr>
            <p:ph type="body" sz="quarter" idx="28" hasCustomPrompt="1"/>
          </p:nvPr>
        </p:nvSpPr>
        <p:spPr>
          <a:xfrm>
            <a:off x="323850" y="2579317"/>
            <a:ext cx="2196956" cy="1343505"/>
          </a:xfrm>
        </p:spPr>
        <p:txBody>
          <a:bodyPr/>
          <a:lstStyle>
            <a:lvl1pPr>
              <a:defRPr sz="1600"/>
            </a:lvl1pPr>
          </a:lstStyle>
          <a:p>
            <a:pPr lvl="0"/>
            <a:r>
              <a:rPr lang="en-US" dirty="0"/>
              <a:t>Text2</a:t>
            </a:r>
          </a:p>
        </p:txBody>
      </p:sp>
      <p:sp>
        <p:nvSpPr>
          <p:cNvPr id="59" name="Text Placeholder 16">
            <a:extLst>
              <a:ext uri="{FF2B5EF4-FFF2-40B4-BE49-F238E27FC236}">
                <a16:creationId xmlns:a16="http://schemas.microsoft.com/office/drawing/2014/main" id="{2364E365-39A5-41F7-1F65-B16320B8CA9C}"/>
              </a:ext>
            </a:extLst>
          </p:cNvPr>
          <p:cNvSpPr>
            <a:spLocks noGrp="1"/>
          </p:cNvSpPr>
          <p:nvPr>
            <p:ph type="body" sz="quarter" idx="29" hasCustomPrompt="1"/>
          </p:nvPr>
        </p:nvSpPr>
        <p:spPr>
          <a:xfrm>
            <a:off x="2083844" y="1035190"/>
            <a:ext cx="2196956" cy="1343505"/>
          </a:xfrm>
        </p:spPr>
        <p:txBody>
          <a:bodyPr/>
          <a:lstStyle>
            <a:lvl1pPr>
              <a:defRPr sz="1600"/>
            </a:lvl1pPr>
          </a:lstStyle>
          <a:p>
            <a:pPr lvl="0"/>
            <a:r>
              <a:rPr lang="en-US" dirty="0"/>
              <a:t>Text3</a:t>
            </a:r>
          </a:p>
        </p:txBody>
      </p:sp>
      <p:sp>
        <p:nvSpPr>
          <p:cNvPr id="60" name="Text Placeholder 16">
            <a:extLst>
              <a:ext uri="{FF2B5EF4-FFF2-40B4-BE49-F238E27FC236}">
                <a16:creationId xmlns:a16="http://schemas.microsoft.com/office/drawing/2014/main" id="{B62E09C6-B4FE-BD7D-122F-2DFF686255D4}"/>
              </a:ext>
            </a:extLst>
          </p:cNvPr>
          <p:cNvSpPr>
            <a:spLocks noGrp="1"/>
          </p:cNvSpPr>
          <p:nvPr>
            <p:ph type="body" sz="quarter" idx="30" hasCustomPrompt="1"/>
          </p:nvPr>
        </p:nvSpPr>
        <p:spPr>
          <a:xfrm>
            <a:off x="6859660" y="954934"/>
            <a:ext cx="2196956" cy="1343505"/>
          </a:xfrm>
        </p:spPr>
        <p:txBody>
          <a:bodyPr/>
          <a:lstStyle>
            <a:lvl1pPr>
              <a:defRPr sz="1600"/>
            </a:lvl1pPr>
          </a:lstStyle>
          <a:p>
            <a:pPr lvl="0"/>
            <a:r>
              <a:rPr lang="en-US" dirty="0"/>
              <a:t>Text4</a:t>
            </a:r>
          </a:p>
        </p:txBody>
      </p:sp>
      <p:sp>
        <p:nvSpPr>
          <p:cNvPr id="61" name="Text Placeholder 16">
            <a:extLst>
              <a:ext uri="{FF2B5EF4-FFF2-40B4-BE49-F238E27FC236}">
                <a16:creationId xmlns:a16="http://schemas.microsoft.com/office/drawing/2014/main" id="{EBB9B46F-F3AB-1F19-2160-4E285722EAD8}"/>
              </a:ext>
            </a:extLst>
          </p:cNvPr>
          <p:cNvSpPr>
            <a:spLocks noGrp="1"/>
          </p:cNvSpPr>
          <p:nvPr>
            <p:ph type="body" sz="quarter" idx="31" hasCustomPrompt="1"/>
          </p:nvPr>
        </p:nvSpPr>
        <p:spPr>
          <a:xfrm>
            <a:off x="9664732" y="2543570"/>
            <a:ext cx="2196956" cy="1343505"/>
          </a:xfrm>
        </p:spPr>
        <p:txBody>
          <a:bodyPr/>
          <a:lstStyle>
            <a:lvl1pPr>
              <a:defRPr sz="1600"/>
            </a:lvl1pPr>
          </a:lstStyle>
          <a:p>
            <a:pPr lvl="0"/>
            <a:r>
              <a:rPr lang="en-US" dirty="0"/>
              <a:t>Text5</a:t>
            </a:r>
          </a:p>
        </p:txBody>
      </p:sp>
      <p:sp>
        <p:nvSpPr>
          <p:cNvPr id="62" name="Text Placeholder 16">
            <a:extLst>
              <a:ext uri="{FF2B5EF4-FFF2-40B4-BE49-F238E27FC236}">
                <a16:creationId xmlns:a16="http://schemas.microsoft.com/office/drawing/2014/main" id="{1185FF29-B572-40F2-F664-28417EC22E83}"/>
              </a:ext>
            </a:extLst>
          </p:cNvPr>
          <p:cNvSpPr>
            <a:spLocks noGrp="1"/>
          </p:cNvSpPr>
          <p:nvPr>
            <p:ph type="body" sz="quarter" idx="32" hasCustomPrompt="1"/>
          </p:nvPr>
        </p:nvSpPr>
        <p:spPr>
          <a:xfrm>
            <a:off x="9676279" y="4089758"/>
            <a:ext cx="2196956" cy="1343505"/>
          </a:xfrm>
        </p:spPr>
        <p:txBody>
          <a:bodyPr/>
          <a:lstStyle>
            <a:lvl1pPr>
              <a:defRPr sz="1600"/>
            </a:lvl1pPr>
          </a:lstStyle>
          <a:p>
            <a:pPr lvl="0"/>
            <a:r>
              <a:rPr lang="en-US" dirty="0"/>
              <a:t>Text6</a:t>
            </a:r>
          </a:p>
        </p:txBody>
      </p:sp>
      <p:cxnSp>
        <p:nvCxnSpPr>
          <p:cNvPr id="63" name="Straight Connector 62">
            <a:extLst>
              <a:ext uri="{FF2B5EF4-FFF2-40B4-BE49-F238E27FC236}">
                <a16:creationId xmlns:a16="http://schemas.microsoft.com/office/drawing/2014/main" id="{AA2E01C7-1F57-40C3-028C-AF63048602AA}"/>
              </a:ext>
            </a:extLst>
          </p:cNvPr>
          <p:cNvCxnSpPr>
            <a:cxnSpLocks/>
            <a:endCxn id="57" idx="3"/>
          </p:cNvCxnSpPr>
          <p:nvPr userDrawn="1"/>
        </p:nvCxnSpPr>
        <p:spPr>
          <a:xfrm flipH="1" flipV="1">
            <a:off x="2432748" y="4842124"/>
            <a:ext cx="335866" cy="274526"/>
          </a:xfrm>
          <a:prstGeom prst="line">
            <a:avLst/>
          </a:prstGeom>
          <a:ln w="25400">
            <a:gradFill flip="none" rotWithShape="1">
              <a:gsLst>
                <a:gs pos="0">
                  <a:schemeClr val="tx1"/>
                </a:gs>
                <a:gs pos="41000">
                  <a:schemeClr val="accent1"/>
                </a:gs>
                <a:gs pos="72000">
                  <a:schemeClr val="accent3"/>
                </a:gs>
                <a:gs pos="94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F6678FE5-BBDA-985A-8065-7E3902E2CC0D}"/>
              </a:ext>
            </a:extLst>
          </p:cNvPr>
          <p:cNvCxnSpPr>
            <a:cxnSpLocks/>
            <a:endCxn id="58" idx="3"/>
          </p:cNvCxnSpPr>
          <p:nvPr userDrawn="1"/>
        </p:nvCxnSpPr>
        <p:spPr>
          <a:xfrm flipH="1" flipV="1">
            <a:off x="2520806" y="3251070"/>
            <a:ext cx="912163" cy="593803"/>
          </a:xfrm>
          <a:prstGeom prst="line">
            <a:avLst/>
          </a:prstGeom>
          <a:ln w="25400">
            <a:gradFill flip="none" rotWithShape="1">
              <a:gsLst>
                <a:gs pos="0">
                  <a:schemeClr val="tx1"/>
                </a:gs>
                <a:gs pos="41000">
                  <a:schemeClr val="accent1"/>
                </a:gs>
                <a:gs pos="72000">
                  <a:schemeClr val="accent3"/>
                </a:gs>
                <a:gs pos="94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F7FB62B9-D180-EA92-9FD4-87008FE1A2A4}"/>
              </a:ext>
            </a:extLst>
          </p:cNvPr>
          <p:cNvCxnSpPr>
            <a:cxnSpLocks/>
            <a:endCxn id="59" idx="3"/>
          </p:cNvCxnSpPr>
          <p:nvPr userDrawn="1"/>
        </p:nvCxnSpPr>
        <p:spPr>
          <a:xfrm flipH="1" flipV="1">
            <a:off x="4280800" y="1706943"/>
            <a:ext cx="728742" cy="1076600"/>
          </a:xfrm>
          <a:prstGeom prst="line">
            <a:avLst/>
          </a:prstGeom>
          <a:ln w="25400">
            <a:gradFill flip="none" rotWithShape="1">
              <a:gsLst>
                <a:gs pos="0">
                  <a:schemeClr val="tx1"/>
                </a:gs>
                <a:gs pos="41000">
                  <a:schemeClr val="accent1"/>
                </a:gs>
                <a:gs pos="72000">
                  <a:schemeClr val="accent3"/>
                </a:gs>
                <a:gs pos="94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FE3870DB-294A-D3F1-3A8E-1DEB78BE0D42}"/>
              </a:ext>
            </a:extLst>
          </p:cNvPr>
          <p:cNvCxnSpPr>
            <a:cxnSpLocks/>
            <a:endCxn id="60" idx="2"/>
          </p:cNvCxnSpPr>
          <p:nvPr userDrawn="1"/>
        </p:nvCxnSpPr>
        <p:spPr>
          <a:xfrm flipV="1">
            <a:off x="7379325" y="2298439"/>
            <a:ext cx="578813" cy="508483"/>
          </a:xfrm>
          <a:prstGeom prst="line">
            <a:avLst/>
          </a:prstGeom>
          <a:ln w="25400">
            <a:gradFill flip="none" rotWithShape="1">
              <a:gsLst>
                <a:gs pos="0">
                  <a:schemeClr val="tx1"/>
                </a:gs>
                <a:gs pos="41000">
                  <a:schemeClr val="accent1"/>
                </a:gs>
                <a:gs pos="72000">
                  <a:schemeClr val="accent3"/>
                </a:gs>
                <a:gs pos="94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8B2BD07C-CF35-C404-8860-D7537083208D}"/>
              </a:ext>
            </a:extLst>
          </p:cNvPr>
          <p:cNvCxnSpPr>
            <a:cxnSpLocks/>
            <a:endCxn id="61" idx="1"/>
          </p:cNvCxnSpPr>
          <p:nvPr userDrawn="1"/>
        </p:nvCxnSpPr>
        <p:spPr>
          <a:xfrm flipV="1">
            <a:off x="8770780" y="3215323"/>
            <a:ext cx="893952" cy="690262"/>
          </a:xfrm>
          <a:prstGeom prst="line">
            <a:avLst/>
          </a:prstGeom>
          <a:ln w="25400">
            <a:gradFill flip="none" rotWithShape="1">
              <a:gsLst>
                <a:gs pos="0">
                  <a:schemeClr val="tx1"/>
                </a:gs>
                <a:gs pos="41000">
                  <a:schemeClr val="accent1"/>
                </a:gs>
                <a:gs pos="72000">
                  <a:schemeClr val="accent3"/>
                </a:gs>
                <a:gs pos="94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F0727BA1-37A0-79CD-C4A0-EC76F1E13F18}"/>
              </a:ext>
            </a:extLst>
          </p:cNvPr>
          <p:cNvCxnSpPr>
            <a:cxnSpLocks/>
            <a:endCxn id="62" idx="1"/>
          </p:cNvCxnSpPr>
          <p:nvPr userDrawn="1"/>
        </p:nvCxnSpPr>
        <p:spPr>
          <a:xfrm flipV="1">
            <a:off x="9403616" y="4761511"/>
            <a:ext cx="272663" cy="409782"/>
          </a:xfrm>
          <a:prstGeom prst="line">
            <a:avLst/>
          </a:prstGeom>
          <a:ln w="25400">
            <a:gradFill flip="none" rotWithShape="1">
              <a:gsLst>
                <a:gs pos="0">
                  <a:schemeClr val="tx1"/>
                </a:gs>
                <a:gs pos="41000">
                  <a:schemeClr val="accent1"/>
                </a:gs>
                <a:gs pos="72000">
                  <a:schemeClr val="accent3"/>
                </a:gs>
                <a:gs pos="94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69" name="Slide Number Placeholder 3">
            <a:extLst>
              <a:ext uri="{FF2B5EF4-FFF2-40B4-BE49-F238E27FC236}">
                <a16:creationId xmlns:a16="http://schemas.microsoft.com/office/drawing/2014/main" id="{91DC4663-6FB7-0F72-79C9-E09626FDF0D2}"/>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166874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34_Custom Layout">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CCC3E0A-4DA6-BC63-7C8F-58D52E27A9B5}"/>
              </a:ext>
            </a:extLst>
          </p:cNvPr>
          <p:cNvSpPr txBox="1"/>
          <p:nvPr userDrawn="1">
            <p:custDataLst>
              <p:tags r:id="rId1"/>
            </p:custDataLst>
          </p:nvPr>
        </p:nvSpPr>
        <p:spPr>
          <a:xfrm>
            <a:off x="1584652" y="2095989"/>
            <a:ext cx="9462554" cy="3875130"/>
          </a:xfrm>
          <a:custGeom>
            <a:avLst/>
            <a:gdLst>
              <a:gd name="connsiteX0" fmla="*/ 3453487 w 6906974"/>
              <a:gd name="connsiteY0" fmla="*/ 0 h 3369678"/>
              <a:gd name="connsiteX1" fmla="*/ 6904652 w 6906974"/>
              <a:gd name="connsiteY1" fmla="*/ 3277833 h 3369678"/>
              <a:gd name="connsiteX2" fmla="*/ 6906974 w 6906974"/>
              <a:gd name="connsiteY2" fmla="*/ 3369678 h 3369678"/>
              <a:gd name="connsiteX3" fmla="*/ 0 w 6906974"/>
              <a:gd name="connsiteY3" fmla="*/ 3369678 h 3369678"/>
              <a:gd name="connsiteX4" fmla="*/ 2322 w 6906974"/>
              <a:gd name="connsiteY4" fmla="*/ 3277833 h 3369678"/>
              <a:gd name="connsiteX5" fmla="*/ 3453487 w 6906974"/>
              <a:gd name="connsiteY5" fmla="*/ 0 h 33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06974" h="3369678">
                <a:moveTo>
                  <a:pt x="3453487" y="0"/>
                </a:moveTo>
                <a:cubicBezTo>
                  <a:pt x="5302355" y="0"/>
                  <a:pt x="6812098" y="1451966"/>
                  <a:pt x="6904652" y="3277833"/>
                </a:cubicBezTo>
                <a:lnTo>
                  <a:pt x="6906974" y="3369678"/>
                </a:lnTo>
                <a:lnTo>
                  <a:pt x="0" y="3369678"/>
                </a:lnTo>
                <a:lnTo>
                  <a:pt x="2322" y="3277833"/>
                </a:lnTo>
                <a:cubicBezTo>
                  <a:pt x="94876" y="1451966"/>
                  <a:pt x="1604619" y="0"/>
                  <a:pt x="3453487" y="0"/>
                </a:cubicBezTo>
                <a:close/>
              </a:path>
            </a:pathLst>
          </a:custGeom>
          <a:gradFill>
            <a:gsLst>
              <a:gs pos="0">
                <a:schemeClr val="accent2">
                  <a:alpha val="2076"/>
                </a:schemeClr>
              </a:gs>
              <a:gs pos="100000">
                <a:schemeClr val="accent2">
                  <a:alpha val="23016"/>
                </a:schemeClr>
              </a:gs>
            </a:gsLst>
            <a:lin ang="5400000" scaled="1"/>
          </a:gra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defPPr>
              <a:defRPr lang="en-US"/>
            </a:defPPr>
            <a:lvl1pPr algn="ctr">
              <a:defRPr sz="1600">
                <a:solidFill>
                  <a:schemeClr val="bg1"/>
                </a:solidFill>
              </a:defRPr>
            </a:lvl1pPr>
            <a:lvl2pPr marL="609559"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2pPr>
            <a:lvl3pPr marL="1219119"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3pPr>
            <a:lvl4pPr marL="1828678"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4pPr>
            <a:lvl5pPr marL="2438238"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5pPr>
            <a:lvl6pPr marL="3047797" algn="l" defTabSz="609559" rtl="0" eaLnBrk="1" latinLnBrk="0" hangingPunct="1">
              <a:defRPr kern="1200">
                <a:solidFill>
                  <a:srgbClr val="414244"/>
                </a:solidFill>
                <a:latin typeface="CiscoSansTT Light"/>
                <a:ea typeface="ＭＳ Ｐゴシック" charset="0"/>
                <a:cs typeface="ＭＳ Ｐゴシック" charset="0"/>
              </a:defRPr>
            </a:lvl6pPr>
            <a:lvl7pPr marL="3657357" algn="l" defTabSz="609559" rtl="0" eaLnBrk="1" latinLnBrk="0" hangingPunct="1">
              <a:defRPr kern="1200">
                <a:solidFill>
                  <a:srgbClr val="414244"/>
                </a:solidFill>
                <a:latin typeface="CiscoSansTT Light"/>
                <a:ea typeface="ＭＳ Ｐゴシック" charset="0"/>
                <a:cs typeface="ＭＳ Ｐゴシック" charset="0"/>
              </a:defRPr>
            </a:lvl7pPr>
            <a:lvl8pPr marL="4266915" algn="l" defTabSz="609559" rtl="0" eaLnBrk="1" latinLnBrk="0" hangingPunct="1">
              <a:defRPr kern="1200">
                <a:solidFill>
                  <a:srgbClr val="414244"/>
                </a:solidFill>
                <a:latin typeface="CiscoSansTT Light"/>
                <a:ea typeface="ＭＳ Ｐゴシック" charset="0"/>
                <a:cs typeface="ＭＳ Ｐゴシック" charset="0"/>
              </a:defRPr>
            </a:lvl8pPr>
            <a:lvl9pPr marL="4876475" algn="l" defTabSz="609559" rtl="0" eaLnBrk="1" latinLnBrk="0" hangingPunct="1">
              <a:defRPr kern="1200">
                <a:solidFill>
                  <a:srgbClr val="414244"/>
                </a:solidFill>
                <a:latin typeface="CiscoSansTT Light"/>
                <a:ea typeface="ＭＳ Ｐゴシック" charset="0"/>
                <a:cs typeface="ＭＳ Ｐゴシック" charset="0"/>
              </a:defRPr>
            </a:lvl9pPr>
          </a:lstStyle>
          <a:p>
            <a:pPr marL="0" marR="0" lvl="0" indent="0" algn="ctr" defTabSz="609559" rtl="0" eaLnBrk="1" fontAlgn="base" latinLnBrk="0" hangingPunct="1">
              <a:lnSpc>
                <a:spcPct val="100000"/>
              </a:lnSpc>
              <a:spcBef>
                <a:spcPct val="0"/>
              </a:spcBef>
              <a:spcAft>
                <a:spcPct val="0"/>
              </a:spcAft>
              <a:buClrTx/>
              <a:buSzTx/>
              <a:buFontTx/>
              <a:buNone/>
              <a:tabLst/>
              <a:defRPr/>
            </a:pPr>
            <a:endParaRPr kumimoji="0" lang="en-IN" sz="1600" b="0" i="0" u="none" strike="noStrike" kern="1200" cap="none" spc="0" normalizeH="0" baseline="0" noProof="0">
              <a:ln>
                <a:noFill/>
              </a:ln>
              <a:solidFill>
                <a:srgbClr val="FFFFFF"/>
              </a:solidFill>
              <a:effectLst/>
              <a:uLnTx/>
              <a:uFillTx/>
              <a:latin typeface="CiscoSansTT"/>
              <a:ea typeface="+mn-ea"/>
              <a:cs typeface="+mn-cs"/>
            </a:endParaRPr>
          </a:p>
        </p:txBody>
      </p:sp>
      <p:sp>
        <p:nvSpPr>
          <p:cNvPr id="6" name="Title 1">
            <a:extLst>
              <a:ext uri="{FF2B5EF4-FFF2-40B4-BE49-F238E27FC236}">
                <a16:creationId xmlns:a16="http://schemas.microsoft.com/office/drawing/2014/main" id="{F0505569-1540-1EC1-2398-7E0DBBCFC7BC}"/>
              </a:ext>
            </a:extLst>
          </p:cNvPr>
          <p:cNvSpPr>
            <a:spLocks noGrp="1"/>
          </p:cNvSpPr>
          <p:nvPr>
            <p:ph type="title" hasCustomPrompt="1"/>
          </p:nvPr>
        </p:nvSpPr>
        <p:spPr>
          <a:xfrm>
            <a:off x="323850" y="298146"/>
            <a:ext cx="11544300" cy="492443"/>
          </a:xfrm>
        </p:spPr>
        <p:txBody>
          <a:bodyPr/>
          <a:lstStyle/>
          <a:p>
            <a:r>
              <a:rPr lang="en-US" dirty="0"/>
              <a:t>Slide Title</a:t>
            </a:r>
          </a:p>
        </p:txBody>
      </p:sp>
      <p:cxnSp>
        <p:nvCxnSpPr>
          <p:cNvPr id="7" name="Straight Connector 6">
            <a:extLst>
              <a:ext uri="{FF2B5EF4-FFF2-40B4-BE49-F238E27FC236}">
                <a16:creationId xmlns:a16="http://schemas.microsoft.com/office/drawing/2014/main" id="{35ADAA5C-ECFA-64B9-94D5-3E2AA3E4CB0F}"/>
              </a:ext>
            </a:extLst>
          </p:cNvPr>
          <p:cNvCxnSpPr>
            <a:cxnSpLocks/>
          </p:cNvCxnSpPr>
          <p:nvPr userDrawn="1"/>
        </p:nvCxnSpPr>
        <p:spPr>
          <a:xfrm flipH="1" flipV="1">
            <a:off x="2912896" y="4693590"/>
            <a:ext cx="2951232" cy="107907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072C476-4A3D-89FA-F4BE-4E1F350A1054}"/>
              </a:ext>
            </a:extLst>
          </p:cNvPr>
          <p:cNvCxnSpPr>
            <a:cxnSpLocks/>
          </p:cNvCxnSpPr>
          <p:nvPr userDrawn="1"/>
        </p:nvCxnSpPr>
        <p:spPr>
          <a:xfrm>
            <a:off x="4141835" y="3142443"/>
            <a:ext cx="1883357" cy="22703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AB21E9B-5D7C-1F77-0C9F-731490C0CB59}"/>
              </a:ext>
            </a:extLst>
          </p:cNvPr>
          <p:cNvCxnSpPr>
            <a:cxnSpLocks/>
          </p:cNvCxnSpPr>
          <p:nvPr userDrawn="1"/>
        </p:nvCxnSpPr>
        <p:spPr>
          <a:xfrm>
            <a:off x="6133165" y="2543565"/>
            <a:ext cx="0" cy="2687395"/>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AAEF1766-79C0-B963-D55E-246A00323B6A}"/>
              </a:ext>
            </a:extLst>
          </p:cNvPr>
          <p:cNvGrpSpPr/>
          <p:nvPr userDrawn="1"/>
        </p:nvGrpSpPr>
        <p:grpSpPr>
          <a:xfrm flipH="1">
            <a:off x="6857573" y="3142441"/>
            <a:ext cx="3451136" cy="2808566"/>
            <a:chOff x="4190076" y="2470203"/>
            <a:chExt cx="2519075" cy="2442233"/>
          </a:xfrm>
        </p:grpSpPr>
        <p:cxnSp>
          <p:nvCxnSpPr>
            <p:cNvPr id="11" name="Straight Connector 10">
              <a:extLst>
                <a:ext uri="{FF2B5EF4-FFF2-40B4-BE49-F238E27FC236}">
                  <a16:creationId xmlns:a16="http://schemas.microsoft.com/office/drawing/2014/main" id="{7FF388BD-DA69-68F2-751C-A509CB3FABD5}"/>
                </a:ext>
              </a:extLst>
            </p:cNvPr>
            <p:cNvCxnSpPr>
              <a:cxnSpLocks/>
            </p:cNvCxnSpPr>
            <p:nvPr/>
          </p:nvCxnSpPr>
          <p:spPr>
            <a:xfrm flipH="1" flipV="1">
              <a:off x="4190076" y="3984098"/>
              <a:ext cx="2131243" cy="928338"/>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8B1A304-F99B-C405-2E6F-86C1BBACE119}"/>
                </a:ext>
              </a:extLst>
            </p:cNvPr>
            <p:cNvCxnSpPr>
              <a:cxnSpLocks/>
            </p:cNvCxnSpPr>
            <p:nvPr/>
          </p:nvCxnSpPr>
          <p:spPr>
            <a:xfrm>
              <a:off x="5334434" y="2470203"/>
              <a:ext cx="1374717" cy="197420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TextBox 12">
            <a:extLst>
              <a:ext uri="{FF2B5EF4-FFF2-40B4-BE49-F238E27FC236}">
                <a16:creationId xmlns:a16="http://schemas.microsoft.com/office/drawing/2014/main" id="{14626C0C-046E-23F6-32E9-8219E5921519}"/>
              </a:ext>
            </a:extLst>
          </p:cNvPr>
          <p:cNvSpPr txBox="1"/>
          <p:nvPr userDrawn="1">
            <p:custDataLst>
              <p:tags r:id="rId2"/>
            </p:custDataLst>
          </p:nvPr>
        </p:nvSpPr>
        <p:spPr>
          <a:xfrm>
            <a:off x="1628122" y="1976280"/>
            <a:ext cx="9462554" cy="4046369"/>
          </a:xfrm>
          <a:custGeom>
            <a:avLst/>
            <a:gdLst>
              <a:gd name="connsiteX0" fmla="*/ 3453487 w 6906974"/>
              <a:gd name="connsiteY0" fmla="*/ 0 h 3369678"/>
              <a:gd name="connsiteX1" fmla="*/ 6904652 w 6906974"/>
              <a:gd name="connsiteY1" fmla="*/ 3277833 h 3369678"/>
              <a:gd name="connsiteX2" fmla="*/ 6906974 w 6906974"/>
              <a:gd name="connsiteY2" fmla="*/ 3369678 h 3369678"/>
              <a:gd name="connsiteX3" fmla="*/ 0 w 6906974"/>
              <a:gd name="connsiteY3" fmla="*/ 3369678 h 3369678"/>
              <a:gd name="connsiteX4" fmla="*/ 2322 w 6906974"/>
              <a:gd name="connsiteY4" fmla="*/ 3277833 h 3369678"/>
              <a:gd name="connsiteX5" fmla="*/ 3453487 w 6906974"/>
              <a:gd name="connsiteY5" fmla="*/ 0 h 336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06974" h="3369678">
                <a:moveTo>
                  <a:pt x="3453487" y="0"/>
                </a:moveTo>
                <a:cubicBezTo>
                  <a:pt x="5302355" y="0"/>
                  <a:pt x="6812098" y="1451966"/>
                  <a:pt x="6904652" y="3277833"/>
                </a:cubicBezTo>
                <a:lnTo>
                  <a:pt x="6906974" y="3369678"/>
                </a:lnTo>
                <a:lnTo>
                  <a:pt x="0" y="3369678"/>
                </a:lnTo>
                <a:lnTo>
                  <a:pt x="2322" y="3277833"/>
                </a:lnTo>
                <a:cubicBezTo>
                  <a:pt x="94876" y="1451966"/>
                  <a:pt x="1604619" y="0"/>
                  <a:pt x="3453487" y="0"/>
                </a:cubicBezTo>
                <a:close/>
              </a:path>
            </a:pathLst>
          </a:custGeom>
          <a:noFill/>
          <a:ln w="25400">
            <a:gradFill flip="none" rotWithShape="1">
              <a:gsLst>
                <a:gs pos="73000">
                  <a:schemeClr val="accent3"/>
                </a:gs>
                <a:gs pos="44000">
                  <a:schemeClr val="accent1"/>
                </a:gs>
                <a:gs pos="37000">
                  <a:srgbClr val="04AAFF"/>
                </a:gs>
                <a:gs pos="5000">
                  <a:schemeClr val="accent2"/>
                </a:gs>
                <a:gs pos="95000">
                  <a:schemeClr val="accent4"/>
                </a:gs>
              </a:gsLst>
              <a:lin ang="27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defPPr>
              <a:defRPr lang="en-US"/>
            </a:defPPr>
            <a:lvl1pPr algn="ctr" defTabSz="914400" fontAlgn="auto">
              <a:spcBef>
                <a:spcPts val="0"/>
              </a:spcBef>
              <a:spcAft>
                <a:spcPts val="0"/>
              </a:spcAft>
              <a:defRPr sz="1400">
                <a:solidFill>
                  <a:srgbClr val="FFFFFF"/>
                </a:solidFill>
                <a:latin typeface="CiscoSansTT ExtraLight" panose="020B0303020201020303" pitchFamily="34" charset="0"/>
                <a:ea typeface="ＭＳ Ｐゴシック"/>
              </a:defRPr>
            </a:lvl1pPr>
            <a:lvl2pPr marL="609559"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2pPr>
            <a:lvl3pPr marL="1219119"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3pPr>
            <a:lvl4pPr marL="1828678"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4pPr>
            <a:lvl5pPr marL="2438238" algn="l" defTabSz="609559" rtl="0" fontAlgn="base">
              <a:spcBef>
                <a:spcPct val="0"/>
              </a:spcBef>
              <a:spcAft>
                <a:spcPct val="0"/>
              </a:spcAft>
              <a:defRPr kern="1200">
                <a:solidFill>
                  <a:srgbClr val="414244"/>
                </a:solidFill>
                <a:latin typeface="CiscoSansTT Light"/>
                <a:ea typeface="ＭＳ Ｐゴシック" charset="0"/>
                <a:cs typeface="ＭＳ Ｐゴシック" charset="0"/>
              </a:defRPr>
            </a:lvl5pPr>
            <a:lvl6pPr marL="3047797" algn="l" defTabSz="609559" rtl="0" eaLnBrk="1" latinLnBrk="0" hangingPunct="1">
              <a:defRPr kern="1200">
                <a:solidFill>
                  <a:srgbClr val="414244"/>
                </a:solidFill>
                <a:latin typeface="CiscoSansTT Light"/>
                <a:ea typeface="ＭＳ Ｐゴシック" charset="0"/>
                <a:cs typeface="ＭＳ Ｐゴシック" charset="0"/>
              </a:defRPr>
            </a:lvl6pPr>
            <a:lvl7pPr marL="3657357" algn="l" defTabSz="609559" rtl="0" eaLnBrk="1" latinLnBrk="0" hangingPunct="1">
              <a:defRPr kern="1200">
                <a:solidFill>
                  <a:srgbClr val="414244"/>
                </a:solidFill>
                <a:latin typeface="CiscoSansTT Light"/>
                <a:ea typeface="ＭＳ Ｐゴシック" charset="0"/>
                <a:cs typeface="ＭＳ Ｐゴシック" charset="0"/>
              </a:defRPr>
            </a:lvl7pPr>
            <a:lvl8pPr marL="4266915" algn="l" defTabSz="609559" rtl="0" eaLnBrk="1" latinLnBrk="0" hangingPunct="1">
              <a:defRPr kern="1200">
                <a:solidFill>
                  <a:srgbClr val="414244"/>
                </a:solidFill>
                <a:latin typeface="CiscoSansTT Light"/>
                <a:ea typeface="ＭＳ Ｐゴシック" charset="0"/>
                <a:cs typeface="ＭＳ Ｐゴシック" charset="0"/>
              </a:defRPr>
            </a:lvl8pPr>
            <a:lvl9pPr marL="4876475" algn="l" defTabSz="609559" rtl="0" eaLnBrk="1" latinLnBrk="0" hangingPunct="1">
              <a:defRPr kern="1200">
                <a:solidFill>
                  <a:srgbClr val="414244"/>
                </a:solidFill>
                <a:latin typeface="CiscoSansTT Light"/>
                <a:ea typeface="ＭＳ Ｐゴシック" charset="0"/>
                <a:cs typeface="ＭＳ Ｐゴシック" charset="0"/>
              </a:defRPr>
            </a:lvl9pPr>
          </a:lstStyle>
          <a:p>
            <a:endParaRPr lang="en-IN" dirty="0"/>
          </a:p>
        </p:txBody>
      </p:sp>
      <p:sp>
        <p:nvSpPr>
          <p:cNvPr id="14" name="Left Bracket 13">
            <a:extLst>
              <a:ext uri="{FF2B5EF4-FFF2-40B4-BE49-F238E27FC236}">
                <a16:creationId xmlns:a16="http://schemas.microsoft.com/office/drawing/2014/main" id="{6F5DEED3-8C28-2E0E-110E-DEF00985D69F}"/>
              </a:ext>
            </a:extLst>
          </p:cNvPr>
          <p:cNvSpPr/>
          <p:nvPr userDrawn="1"/>
        </p:nvSpPr>
        <p:spPr>
          <a:xfrm rot="5400000">
            <a:off x="5564784" y="4336167"/>
            <a:ext cx="1136763" cy="2264999"/>
          </a:xfrm>
          <a:prstGeom prst="leftBracket">
            <a:avLst>
              <a:gd name="adj" fmla="val 119639"/>
            </a:avLst>
          </a:prstGeom>
          <a:solidFill>
            <a:schemeClr val="tx1"/>
          </a:solidFill>
          <a:ln w="98425">
            <a:gradFill flip="none" rotWithShape="1">
              <a:gsLst>
                <a:gs pos="68000">
                  <a:schemeClr val="accent3"/>
                </a:gs>
                <a:gs pos="44000">
                  <a:schemeClr val="accent1"/>
                </a:gs>
                <a:gs pos="37000">
                  <a:srgbClr val="04AAFF"/>
                </a:gs>
                <a:gs pos="5000">
                  <a:schemeClr val="accent2"/>
                </a:gs>
                <a:gs pos="95000">
                  <a:schemeClr val="accent4"/>
                </a:gs>
              </a:gsLst>
              <a:lin ang="1890000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algn="ctr" defTabSz="914400" fontAlgn="auto">
              <a:spcBef>
                <a:spcPts val="0"/>
              </a:spcBef>
              <a:spcAft>
                <a:spcPts val="0"/>
              </a:spcAft>
            </a:pPr>
            <a:endParaRPr lang="en-US" sz="1400">
              <a:solidFill>
                <a:srgbClr val="FFFFFF"/>
              </a:solidFill>
              <a:latin typeface="CiscoSansTT ExtraLight" panose="020B0303020201020303" pitchFamily="34" charset="0"/>
              <a:ea typeface="ＭＳ Ｐゴシック"/>
            </a:endParaRPr>
          </a:p>
        </p:txBody>
      </p:sp>
      <p:sp>
        <p:nvSpPr>
          <p:cNvPr id="15" name="Rectangle 14">
            <a:extLst>
              <a:ext uri="{FF2B5EF4-FFF2-40B4-BE49-F238E27FC236}">
                <a16:creationId xmlns:a16="http://schemas.microsoft.com/office/drawing/2014/main" id="{FBE02592-D9BE-33F1-0ACA-04409CA7DB36}"/>
              </a:ext>
            </a:extLst>
          </p:cNvPr>
          <p:cNvSpPr/>
          <p:nvPr userDrawn="1"/>
        </p:nvSpPr>
        <p:spPr>
          <a:xfrm>
            <a:off x="2496910" y="5975594"/>
            <a:ext cx="7262038" cy="334596"/>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6095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sp>
        <p:nvSpPr>
          <p:cNvPr id="16" name="Picture Placeholder 48">
            <a:extLst>
              <a:ext uri="{FF2B5EF4-FFF2-40B4-BE49-F238E27FC236}">
                <a16:creationId xmlns:a16="http://schemas.microsoft.com/office/drawing/2014/main" id="{B76DAE06-637C-5A30-B3DC-0D6D1A3D214D}"/>
              </a:ext>
            </a:extLst>
          </p:cNvPr>
          <p:cNvSpPr>
            <a:spLocks noGrp="1"/>
          </p:cNvSpPr>
          <p:nvPr>
            <p:ph type="pic" sz="quarter" idx="14"/>
          </p:nvPr>
        </p:nvSpPr>
        <p:spPr>
          <a:xfrm>
            <a:off x="4897422" y="2563815"/>
            <a:ext cx="737569" cy="610973"/>
          </a:xfrm>
        </p:spPr>
        <p:txBody>
          <a:bodyPr/>
          <a:lstStyle/>
          <a:p>
            <a:endParaRPr lang="en-US"/>
          </a:p>
        </p:txBody>
      </p:sp>
      <p:sp>
        <p:nvSpPr>
          <p:cNvPr id="17" name="Picture Placeholder 48">
            <a:extLst>
              <a:ext uri="{FF2B5EF4-FFF2-40B4-BE49-F238E27FC236}">
                <a16:creationId xmlns:a16="http://schemas.microsoft.com/office/drawing/2014/main" id="{1FB986C0-A465-1AB4-5107-FFE0B806BBF4}"/>
              </a:ext>
            </a:extLst>
          </p:cNvPr>
          <p:cNvSpPr>
            <a:spLocks noGrp="1"/>
          </p:cNvSpPr>
          <p:nvPr>
            <p:ph type="pic" sz="quarter" idx="15"/>
          </p:nvPr>
        </p:nvSpPr>
        <p:spPr>
          <a:xfrm>
            <a:off x="6756819" y="2468631"/>
            <a:ext cx="737569" cy="610973"/>
          </a:xfrm>
        </p:spPr>
        <p:txBody>
          <a:bodyPr/>
          <a:lstStyle/>
          <a:p>
            <a:endParaRPr lang="en-US"/>
          </a:p>
        </p:txBody>
      </p:sp>
      <p:sp>
        <p:nvSpPr>
          <p:cNvPr id="18" name="Picture Placeholder 48">
            <a:extLst>
              <a:ext uri="{FF2B5EF4-FFF2-40B4-BE49-F238E27FC236}">
                <a16:creationId xmlns:a16="http://schemas.microsoft.com/office/drawing/2014/main" id="{587EFE48-8249-FC41-DB1A-A6079FD67CC0}"/>
              </a:ext>
            </a:extLst>
          </p:cNvPr>
          <p:cNvSpPr>
            <a:spLocks noGrp="1"/>
          </p:cNvSpPr>
          <p:nvPr>
            <p:ph type="pic" sz="quarter" idx="16"/>
          </p:nvPr>
        </p:nvSpPr>
        <p:spPr>
          <a:xfrm>
            <a:off x="3158581" y="3619416"/>
            <a:ext cx="737569" cy="610973"/>
          </a:xfrm>
        </p:spPr>
        <p:txBody>
          <a:bodyPr/>
          <a:lstStyle/>
          <a:p>
            <a:endParaRPr lang="en-US"/>
          </a:p>
        </p:txBody>
      </p:sp>
      <p:sp>
        <p:nvSpPr>
          <p:cNvPr id="19" name="Picture Placeholder 48">
            <a:extLst>
              <a:ext uri="{FF2B5EF4-FFF2-40B4-BE49-F238E27FC236}">
                <a16:creationId xmlns:a16="http://schemas.microsoft.com/office/drawing/2014/main" id="{E7AF8BCD-8180-60D4-5965-8A785C285B6D}"/>
              </a:ext>
            </a:extLst>
          </p:cNvPr>
          <p:cNvSpPr>
            <a:spLocks noGrp="1"/>
          </p:cNvSpPr>
          <p:nvPr>
            <p:ph type="pic" sz="quarter" idx="17"/>
          </p:nvPr>
        </p:nvSpPr>
        <p:spPr>
          <a:xfrm>
            <a:off x="2152388" y="4921783"/>
            <a:ext cx="737569" cy="610973"/>
          </a:xfrm>
        </p:spPr>
        <p:txBody>
          <a:bodyPr/>
          <a:lstStyle/>
          <a:p>
            <a:endParaRPr lang="en-US"/>
          </a:p>
        </p:txBody>
      </p:sp>
      <p:sp>
        <p:nvSpPr>
          <p:cNvPr id="20" name="Picture Placeholder 48">
            <a:extLst>
              <a:ext uri="{FF2B5EF4-FFF2-40B4-BE49-F238E27FC236}">
                <a16:creationId xmlns:a16="http://schemas.microsoft.com/office/drawing/2014/main" id="{87AD7D98-A184-021D-64F5-8C3139E49159}"/>
              </a:ext>
            </a:extLst>
          </p:cNvPr>
          <p:cNvSpPr>
            <a:spLocks noGrp="1"/>
          </p:cNvSpPr>
          <p:nvPr>
            <p:ph type="pic" sz="quarter" idx="18"/>
          </p:nvPr>
        </p:nvSpPr>
        <p:spPr>
          <a:xfrm>
            <a:off x="8659687" y="3371862"/>
            <a:ext cx="737569" cy="610973"/>
          </a:xfrm>
        </p:spPr>
        <p:txBody>
          <a:bodyPr/>
          <a:lstStyle/>
          <a:p>
            <a:endParaRPr lang="en-US"/>
          </a:p>
        </p:txBody>
      </p:sp>
      <p:sp>
        <p:nvSpPr>
          <p:cNvPr id="21" name="Picture Placeholder 48">
            <a:extLst>
              <a:ext uri="{FF2B5EF4-FFF2-40B4-BE49-F238E27FC236}">
                <a16:creationId xmlns:a16="http://schemas.microsoft.com/office/drawing/2014/main" id="{EFF622EC-762E-53F6-7CB2-6F3DAE8AA9DE}"/>
              </a:ext>
            </a:extLst>
          </p:cNvPr>
          <p:cNvSpPr>
            <a:spLocks noGrp="1"/>
          </p:cNvSpPr>
          <p:nvPr>
            <p:ph type="pic" sz="quarter" idx="19"/>
          </p:nvPr>
        </p:nvSpPr>
        <p:spPr>
          <a:xfrm>
            <a:off x="9934586" y="5171696"/>
            <a:ext cx="737569" cy="610973"/>
          </a:xfrm>
        </p:spPr>
        <p:txBody>
          <a:bodyPr/>
          <a:lstStyle/>
          <a:p>
            <a:endParaRPr lang="en-US"/>
          </a:p>
        </p:txBody>
      </p:sp>
      <p:sp>
        <p:nvSpPr>
          <p:cNvPr id="22" name="Text Placeholder 55">
            <a:extLst>
              <a:ext uri="{FF2B5EF4-FFF2-40B4-BE49-F238E27FC236}">
                <a16:creationId xmlns:a16="http://schemas.microsoft.com/office/drawing/2014/main" id="{2DA1A511-4F20-F54D-52DD-05B6D4D00C69}"/>
              </a:ext>
            </a:extLst>
          </p:cNvPr>
          <p:cNvSpPr>
            <a:spLocks noGrp="1"/>
          </p:cNvSpPr>
          <p:nvPr>
            <p:ph type="body" sz="quarter" idx="20" hasCustomPrompt="1"/>
          </p:nvPr>
        </p:nvSpPr>
        <p:spPr>
          <a:xfrm>
            <a:off x="3025068" y="5357419"/>
            <a:ext cx="1714028" cy="514473"/>
          </a:xfrm>
        </p:spPr>
        <p:txBody>
          <a:bodyPr/>
          <a:lstStyle>
            <a:lvl1pPr>
              <a:buNone/>
              <a:defRPr sz="1600"/>
            </a:lvl1pPr>
          </a:lstStyle>
          <a:p>
            <a:pPr lvl="0"/>
            <a:r>
              <a:rPr lang="en-US" dirty="0"/>
              <a:t>Sub Title1</a:t>
            </a:r>
          </a:p>
        </p:txBody>
      </p:sp>
      <p:sp>
        <p:nvSpPr>
          <p:cNvPr id="23" name="Text Placeholder 55">
            <a:extLst>
              <a:ext uri="{FF2B5EF4-FFF2-40B4-BE49-F238E27FC236}">
                <a16:creationId xmlns:a16="http://schemas.microsoft.com/office/drawing/2014/main" id="{F88A8188-4018-4BCF-171A-D695EA63CCDD}"/>
              </a:ext>
            </a:extLst>
          </p:cNvPr>
          <p:cNvSpPr>
            <a:spLocks noGrp="1"/>
          </p:cNvSpPr>
          <p:nvPr>
            <p:ph type="body" sz="quarter" idx="21" hasCustomPrompt="1"/>
          </p:nvPr>
        </p:nvSpPr>
        <p:spPr>
          <a:xfrm>
            <a:off x="3686030" y="4361611"/>
            <a:ext cx="1714028" cy="514473"/>
          </a:xfrm>
        </p:spPr>
        <p:txBody>
          <a:bodyPr/>
          <a:lstStyle>
            <a:lvl1pPr>
              <a:buNone/>
              <a:defRPr sz="1600"/>
            </a:lvl1pPr>
          </a:lstStyle>
          <a:p>
            <a:pPr lvl="0"/>
            <a:r>
              <a:rPr lang="en-US" dirty="0"/>
              <a:t>Sub Title2</a:t>
            </a:r>
          </a:p>
        </p:txBody>
      </p:sp>
      <p:sp>
        <p:nvSpPr>
          <p:cNvPr id="24" name="Text Placeholder 55">
            <a:extLst>
              <a:ext uri="{FF2B5EF4-FFF2-40B4-BE49-F238E27FC236}">
                <a16:creationId xmlns:a16="http://schemas.microsoft.com/office/drawing/2014/main" id="{9A8AA97C-3A1F-2336-2C9B-F3E6160B9DDF}"/>
              </a:ext>
            </a:extLst>
          </p:cNvPr>
          <p:cNvSpPr>
            <a:spLocks noGrp="1"/>
          </p:cNvSpPr>
          <p:nvPr>
            <p:ph type="body" sz="quarter" idx="22" hasCustomPrompt="1"/>
          </p:nvPr>
        </p:nvSpPr>
        <p:spPr>
          <a:xfrm>
            <a:off x="4739096" y="3407418"/>
            <a:ext cx="1620303" cy="514473"/>
          </a:xfrm>
        </p:spPr>
        <p:txBody>
          <a:bodyPr/>
          <a:lstStyle>
            <a:lvl1pPr>
              <a:buNone/>
              <a:defRPr sz="1600"/>
            </a:lvl1pPr>
          </a:lstStyle>
          <a:p>
            <a:pPr lvl="0"/>
            <a:r>
              <a:rPr lang="en-US" dirty="0"/>
              <a:t>Sub Title3</a:t>
            </a:r>
          </a:p>
        </p:txBody>
      </p:sp>
      <p:sp>
        <p:nvSpPr>
          <p:cNvPr id="25" name="Text Placeholder 55">
            <a:extLst>
              <a:ext uri="{FF2B5EF4-FFF2-40B4-BE49-F238E27FC236}">
                <a16:creationId xmlns:a16="http://schemas.microsoft.com/office/drawing/2014/main" id="{C8B2C0C6-82DE-FC0E-F388-15203EFA8FD2}"/>
              </a:ext>
            </a:extLst>
          </p:cNvPr>
          <p:cNvSpPr>
            <a:spLocks noGrp="1"/>
          </p:cNvSpPr>
          <p:nvPr>
            <p:ph type="body" sz="quarter" idx="23" hasCustomPrompt="1"/>
          </p:nvPr>
        </p:nvSpPr>
        <p:spPr>
          <a:xfrm>
            <a:off x="6523366" y="3254289"/>
            <a:ext cx="1619351" cy="514473"/>
          </a:xfrm>
        </p:spPr>
        <p:txBody>
          <a:bodyPr/>
          <a:lstStyle>
            <a:lvl1pPr>
              <a:buNone/>
              <a:defRPr sz="1600"/>
            </a:lvl1pPr>
          </a:lstStyle>
          <a:p>
            <a:pPr lvl="0"/>
            <a:r>
              <a:rPr lang="en-US" dirty="0"/>
              <a:t>Sub Title4</a:t>
            </a:r>
          </a:p>
        </p:txBody>
      </p:sp>
      <p:sp>
        <p:nvSpPr>
          <p:cNvPr id="26" name="Text Placeholder 55">
            <a:extLst>
              <a:ext uri="{FF2B5EF4-FFF2-40B4-BE49-F238E27FC236}">
                <a16:creationId xmlns:a16="http://schemas.microsoft.com/office/drawing/2014/main" id="{D0894167-DA4A-A434-3F32-07D019274E8A}"/>
              </a:ext>
            </a:extLst>
          </p:cNvPr>
          <p:cNvSpPr>
            <a:spLocks noGrp="1"/>
          </p:cNvSpPr>
          <p:nvPr>
            <p:ph type="body" sz="quarter" idx="24" hasCustomPrompt="1"/>
          </p:nvPr>
        </p:nvSpPr>
        <p:spPr>
          <a:xfrm>
            <a:off x="8209494" y="4339962"/>
            <a:ext cx="1714028" cy="514473"/>
          </a:xfrm>
        </p:spPr>
        <p:txBody>
          <a:bodyPr/>
          <a:lstStyle>
            <a:lvl1pPr>
              <a:buNone/>
              <a:defRPr sz="1600"/>
            </a:lvl1pPr>
          </a:lstStyle>
          <a:p>
            <a:pPr lvl="0"/>
            <a:r>
              <a:rPr lang="en-US" dirty="0"/>
              <a:t>Sub Title5</a:t>
            </a:r>
          </a:p>
        </p:txBody>
      </p:sp>
      <p:sp>
        <p:nvSpPr>
          <p:cNvPr id="27" name="Text Placeholder 55">
            <a:extLst>
              <a:ext uri="{FF2B5EF4-FFF2-40B4-BE49-F238E27FC236}">
                <a16:creationId xmlns:a16="http://schemas.microsoft.com/office/drawing/2014/main" id="{89D6C8C7-E558-76CD-9D5D-0F1624B21A82}"/>
              </a:ext>
            </a:extLst>
          </p:cNvPr>
          <p:cNvSpPr>
            <a:spLocks noGrp="1"/>
          </p:cNvSpPr>
          <p:nvPr>
            <p:ph type="body" sz="quarter" idx="25" hasCustomPrompt="1"/>
          </p:nvPr>
        </p:nvSpPr>
        <p:spPr>
          <a:xfrm>
            <a:off x="8071449" y="5532756"/>
            <a:ext cx="1714028" cy="394494"/>
          </a:xfrm>
        </p:spPr>
        <p:txBody>
          <a:bodyPr/>
          <a:lstStyle>
            <a:lvl1pPr>
              <a:buNone/>
              <a:defRPr sz="1600"/>
            </a:lvl1pPr>
          </a:lstStyle>
          <a:p>
            <a:pPr lvl="0"/>
            <a:r>
              <a:rPr lang="en-US" dirty="0"/>
              <a:t>Sub Title6</a:t>
            </a:r>
          </a:p>
        </p:txBody>
      </p:sp>
      <p:sp>
        <p:nvSpPr>
          <p:cNvPr id="28" name="Footer Placeholder 2">
            <a:extLst>
              <a:ext uri="{FF2B5EF4-FFF2-40B4-BE49-F238E27FC236}">
                <a16:creationId xmlns:a16="http://schemas.microsoft.com/office/drawing/2014/main" id="{E58C9766-86BF-1A15-AA75-7ED5D7EE342F}"/>
              </a:ext>
            </a:extLst>
          </p:cNvPr>
          <p:cNvSpPr>
            <a:spLocks noGrp="1"/>
          </p:cNvSpPr>
          <p:nvPr>
            <p:ph type="ftr" sz="quarter" idx="26"/>
          </p:nvPr>
        </p:nvSpPr>
        <p:spPr>
          <a:xfrm>
            <a:off x="4230688" y="6445885"/>
            <a:ext cx="3727450" cy="411480"/>
          </a:xfrm>
        </p:spPr>
        <p:txBody>
          <a:bodyPr/>
          <a:lstStyle/>
          <a:p>
            <a:pPr defTabSz="814318">
              <a:defRPr/>
            </a:pPr>
            <a:r>
              <a:rPr lang="en-US"/>
              <a:t>Session ID: BRKSEC-XXXX</a:t>
            </a:r>
            <a:endParaRPr lang="en-US" dirty="0"/>
          </a:p>
        </p:txBody>
      </p:sp>
      <p:cxnSp>
        <p:nvCxnSpPr>
          <p:cNvPr id="29" name="Straight Connector 28">
            <a:extLst>
              <a:ext uri="{FF2B5EF4-FFF2-40B4-BE49-F238E27FC236}">
                <a16:creationId xmlns:a16="http://schemas.microsoft.com/office/drawing/2014/main" id="{9B4953B0-FF6B-27A9-2BE1-8DAA72E2A37E}"/>
              </a:ext>
            </a:extLst>
          </p:cNvPr>
          <p:cNvCxnSpPr>
            <a:cxnSpLocks/>
          </p:cNvCxnSpPr>
          <p:nvPr userDrawn="1"/>
        </p:nvCxnSpPr>
        <p:spPr>
          <a:xfrm>
            <a:off x="323850" y="6037048"/>
            <a:ext cx="11641727" cy="0"/>
          </a:xfrm>
          <a:prstGeom prst="line">
            <a:avLst/>
          </a:prstGeom>
          <a:ln w="25400">
            <a:gradFill flip="none" rotWithShape="1">
              <a:gsLst>
                <a:gs pos="0">
                  <a:schemeClr val="tx1"/>
                </a:gs>
                <a:gs pos="41000">
                  <a:schemeClr val="accent1"/>
                </a:gs>
                <a:gs pos="72000">
                  <a:schemeClr val="accent3"/>
                </a:gs>
                <a:gs pos="94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30" name="Slide Number Placeholder 3">
            <a:extLst>
              <a:ext uri="{FF2B5EF4-FFF2-40B4-BE49-F238E27FC236}">
                <a16:creationId xmlns:a16="http://schemas.microsoft.com/office/drawing/2014/main" id="{2D0F99E0-F272-0F93-AC3A-9D7783F78DB1}"/>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1827890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7863-274C-293E-E2C2-19EAB2CE9196}"/>
              </a:ext>
            </a:extLst>
          </p:cNvPr>
          <p:cNvSpPr>
            <a:spLocks noGrp="1"/>
          </p:cNvSpPr>
          <p:nvPr>
            <p:ph type="title" hasCustomPrompt="1"/>
          </p:nvPr>
        </p:nvSpPr>
        <p:spPr>
          <a:xfrm>
            <a:off x="323849" y="298146"/>
            <a:ext cx="11544299" cy="946454"/>
          </a:xfrm>
        </p:spPr>
        <p:txBody>
          <a:bodyPr/>
          <a:lstStyle/>
          <a:p>
            <a:pPr algn="l"/>
            <a:r>
              <a:rPr lang="en-US" dirty="0"/>
              <a:t>Slide Title</a:t>
            </a:r>
          </a:p>
        </p:txBody>
      </p:sp>
      <p:cxnSp>
        <p:nvCxnSpPr>
          <p:cNvPr id="3" name="Straight Connector 2">
            <a:extLst>
              <a:ext uri="{FF2B5EF4-FFF2-40B4-BE49-F238E27FC236}">
                <a16:creationId xmlns:a16="http://schemas.microsoft.com/office/drawing/2014/main" id="{ABB76A0F-BB9E-648E-BAE8-B0543E03B6FD}"/>
              </a:ext>
            </a:extLst>
          </p:cNvPr>
          <p:cNvCxnSpPr/>
          <p:nvPr userDrawn="1"/>
        </p:nvCxnSpPr>
        <p:spPr>
          <a:xfrm>
            <a:off x="0" y="4675598"/>
            <a:ext cx="12188952" cy="0"/>
          </a:xfrm>
          <a:prstGeom prst="line">
            <a:avLst/>
          </a:prstGeom>
          <a:ln w="31750">
            <a:gradFill flip="none" rotWithShape="1">
              <a:gsLst>
                <a:gs pos="75000">
                  <a:schemeClr val="accent3"/>
                </a:gs>
                <a:gs pos="50000">
                  <a:schemeClr val="accent1"/>
                </a:gs>
                <a:gs pos="0">
                  <a:schemeClr val="tx1"/>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06CEB3D9-4D36-CBA1-CF18-2E3103B44CB7}"/>
              </a:ext>
            </a:extLst>
          </p:cNvPr>
          <p:cNvSpPr>
            <a:spLocks/>
          </p:cNvSpPr>
          <p:nvPr userDrawn="1"/>
        </p:nvSpPr>
        <p:spPr bwMode="ltGray">
          <a:xfrm>
            <a:off x="323850" y="6448930"/>
            <a:ext cx="3285935" cy="409069"/>
          </a:xfrm>
          <a:prstGeom prst="rect">
            <a:avLst/>
          </a:prstGeom>
          <a:noFill/>
          <a:ln w="9525">
            <a:noFill/>
            <a:miter lim="800000"/>
            <a:headEnd/>
            <a:tailEnd/>
          </a:ln>
          <a:effectLst/>
        </p:spPr>
        <p:txBody>
          <a:bodyPr wrap="square" lIns="0" tIns="0" rIns="0" bIns="0" anchor="t" anchorCtr="0">
            <a:noAutofit/>
          </a:bodyPr>
          <a:lstStyle/>
          <a:p>
            <a:pPr marL="0" marR="0" lvl="0" indent="0" algn="l" defTabSz="814318"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chemeClr val="bg1"/>
                </a:solidFill>
                <a:effectLst/>
                <a:uLnTx/>
                <a:uFillTx/>
                <a:latin typeface="CiscoSansTT"/>
                <a:ea typeface="ＭＳ Ｐゴシック" charset="0"/>
                <a:cs typeface="CiscoSansTT Light" panose="020B0503020201020303" pitchFamily="34" charset="0"/>
              </a:rPr>
              <a:t>© 2026 Cisco and/or its affiliates. All rights reserved.</a:t>
            </a:r>
          </a:p>
        </p:txBody>
      </p:sp>
      <p:pic>
        <p:nvPicPr>
          <p:cNvPr id="39" name="Picture 7" descr="Cisco Logo">
            <a:extLst>
              <a:ext uri="{FF2B5EF4-FFF2-40B4-BE49-F238E27FC236}">
                <a16:creationId xmlns:a16="http://schemas.microsoft.com/office/drawing/2014/main" id="{C2C9428C-D46C-5596-3D44-68322F3D76A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1520088" y="6354445"/>
            <a:ext cx="348061" cy="182880"/>
          </a:xfrm>
          <a:prstGeom prst="rect">
            <a:avLst/>
          </a:prstGeom>
        </p:spPr>
      </p:pic>
      <p:sp>
        <p:nvSpPr>
          <p:cNvPr id="40" name="Footer Placeholder 2">
            <a:extLst>
              <a:ext uri="{FF2B5EF4-FFF2-40B4-BE49-F238E27FC236}">
                <a16:creationId xmlns:a16="http://schemas.microsoft.com/office/drawing/2014/main" id="{243784ED-0797-8990-01B9-90B4502DADC2}"/>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41" name="Picture Placeholder 39">
            <a:extLst>
              <a:ext uri="{FF2B5EF4-FFF2-40B4-BE49-F238E27FC236}">
                <a16:creationId xmlns:a16="http://schemas.microsoft.com/office/drawing/2014/main" id="{A8A374B7-5D90-96F4-0CF4-AF1F3603EC9A}"/>
              </a:ext>
            </a:extLst>
          </p:cNvPr>
          <p:cNvSpPr>
            <a:spLocks noGrp="1"/>
          </p:cNvSpPr>
          <p:nvPr>
            <p:ph type="pic" sz="quarter" idx="11"/>
          </p:nvPr>
        </p:nvSpPr>
        <p:spPr>
          <a:xfrm>
            <a:off x="848910" y="2214852"/>
            <a:ext cx="749300" cy="651812"/>
          </a:xfrm>
        </p:spPr>
        <p:txBody>
          <a:bodyPr/>
          <a:lstStyle/>
          <a:p>
            <a:endParaRPr lang="en-US"/>
          </a:p>
        </p:txBody>
      </p:sp>
      <p:sp>
        <p:nvSpPr>
          <p:cNvPr id="42" name="Text Placeholder 42">
            <a:extLst>
              <a:ext uri="{FF2B5EF4-FFF2-40B4-BE49-F238E27FC236}">
                <a16:creationId xmlns:a16="http://schemas.microsoft.com/office/drawing/2014/main" id="{4228F9AB-2FD6-C4FB-2C8B-9CACB5CD3287}"/>
              </a:ext>
            </a:extLst>
          </p:cNvPr>
          <p:cNvSpPr>
            <a:spLocks noGrp="1"/>
          </p:cNvSpPr>
          <p:nvPr>
            <p:ph type="body" sz="quarter" idx="12" hasCustomPrompt="1"/>
          </p:nvPr>
        </p:nvSpPr>
        <p:spPr>
          <a:xfrm>
            <a:off x="480447" y="3013465"/>
            <a:ext cx="1486370" cy="541793"/>
          </a:xfrm>
        </p:spPr>
        <p:txBody>
          <a:bodyPr/>
          <a:lstStyle>
            <a:lvl1pPr algn="ctr">
              <a:buNone/>
              <a:defRPr sz="1600" b="1"/>
            </a:lvl1pPr>
          </a:lstStyle>
          <a:p>
            <a:pPr lvl="0"/>
            <a:r>
              <a:rPr lang="en-US" dirty="0"/>
              <a:t>Text1</a:t>
            </a:r>
          </a:p>
        </p:txBody>
      </p:sp>
      <p:cxnSp>
        <p:nvCxnSpPr>
          <p:cNvPr id="43" name="Straight Arrow Connector 42">
            <a:extLst>
              <a:ext uri="{FF2B5EF4-FFF2-40B4-BE49-F238E27FC236}">
                <a16:creationId xmlns:a16="http://schemas.microsoft.com/office/drawing/2014/main" id="{161A442B-EB63-EC24-F150-24AFC1A754C7}"/>
              </a:ext>
            </a:extLst>
          </p:cNvPr>
          <p:cNvCxnSpPr/>
          <p:nvPr userDrawn="1"/>
        </p:nvCxnSpPr>
        <p:spPr>
          <a:xfrm>
            <a:off x="1224366" y="3549112"/>
            <a:ext cx="0" cy="11264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4" name="Picture Placeholder 39">
            <a:extLst>
              <a:ext uri="{FF2B5EF4-FFF2-40B4-BE49-F238E27FC236}">
                <a16:creationId xmlns:a16="http://schemas.microsoft.com/office/drawing/2014/main" id="{D5ED21C8-BD3C-686E-6E4C-711462FC87D5}"/>
              </a:ext>
            </a:extLst>
          </p:cNvPr>
          <p:cNvSpPr>
            <a:spLocks noGrp="1"/>
          </p:cNvSpPr>
          <p:nvPr>
            <p:ph type="pic" sz="quarter" idx="13"/>
          </p:nvPr>
        </p:nvSpPr>
        <p:spPr>
          <a:xfrm>
            <a:off x="2777295" y="2214852"/>
            <a:ext cx="749300" cy="651812"/>
          </a:xfrm>
        </p:spPr>
        <p:txBody>
          <a:bodyPr/>
          <a:lstStyle/>
          <a:p>
            <a:endParaRPr lang="en-US"/>
          </a:p>
        </p:txBody>
      </p:sp>
      <p:sp>
        <p:nvSpPr>
          <p:cNvPr id="45" name="Picture Placeholder 39">
            <a:extLst>
              <a:ext uri="{FF2B5EF4-FFF2-40B4-BE49-F238E27FC236}">
                <a16:creationId xmlns:a16="http://schemas.microsoft.com/office/drawing/2014/main" id="{C9708658-481C-864E-DEB6-89812A2234F4}"/>
              </a:ext>
            </a:extLst>
          </p:cNvPr>
          <p:cNvSpPr>
            <a:spLocks noGrp="1"/>
          </p:cNvSpPr>
          <p:nvPr>
            <p:ph type="pic" sz="quarter" idx="14"/>
          </p:nvPr>
        </p:nvSpPr>
        <p:spPr>
          <a:xfrm>
            <a:off x="4738326" y="2214852"/>
            <a:ext cx="749300" cy="651812"/>
          </a:xfrm>
        </p:spPr>
        <p:txBody>
          <a:bodyPr/>
          <a:lstStyle/>
          <a:p>
            <a:endParaRPr lang="en-US"/>
          </a:p>
        </p:txBody>
      </p:sp>
      <p:sp>
        <p:nvSpPr>
          <p:cNvPr id="46" name="Picture Placeholder 39">
            <a:extLst>
              <a:ext uri="{FF2B5EF4-FFF2-40B4-BE49-F238E27FC236}">
                <a16:creationId xmlns:a16="http://schemas.microsoft.com/office/drawing/2014/main" id="{F5BDEC85-7746-198C-E37D-49BE60D91274}"/>
              </a:ext>
            </a:extLst>
          </p:cNvPr>
          <p:cNvSpPr>
            <a:spLocks noGrp="1"/>
          </p:cNvSpPr>
          <p:nvPr>
            <p:ph type="pic" sz="quarter" idx="15"/>
          </p:nvPr>
        </p:nvSpPr>
        <p:spPr>
          <a:xfrm>
            <a:off x="6671728" y="2214852"/>
            <a:ext cx="749300" cy="651812"/>
          </a:xfrm>
        </p:spPr>
        <p:txBody>
          <a:bodyPr/>
          <a:lstStyle/>
          <a:p>
            <a:endParaRPr lang="en-US"/>
          </a:p>
        </p:txBody>
      </p:sp>
      <p:sp>
        <p:nvSpPr>
          <p:cNvPr id="47" name="Picture Placeholder 39">
            <a:extLst>
              <a:ext uri="{FF2B5EF4-FFF2-40B4-BE49-F238E27FC236}">
                <a16:creationId xmlns:a16="http://schemas.microsoft.com/office/drawing/2014/main" id="{C7C21B39-FB1F-BAAB-7150-9B86BB3A0D14}"/>
              </a:ext>
            </a:extLst>
          </p:cNvPr>
          <p:cNvSpPr>
            <a:spLocks noGrp="1"/>
          </p:cNvSpPr>
          <p:nvPr>
            <p:ph type="pic" sz="quarter" idx="16"/>
          </p:nvPr>
        </p:nvSpPr>
        <p:spPr>
          <a:xfrm>
            <a:off x="8632759" y="2214852"/>
            <a:ext cx="749300" cy="651812"/>
          </a:xfrm>
        </p:spPr>
        <p:txBody>
          <a:bodyPr/>
          <a:lstStyle/>
          <a:p>
            <a:endParaRPr lang="en-US"/>
          </a:p>
        </p:txBody>
      </p:sp>
      <p:sp>
        <p:nvSpPr>
          <p:cNvPr id="48" name="Picture Placeholder 39">
            <a:extLst>
              <a:ext uri="{FF2B5EF4-FFF2-40B4-BE49-F238E27FC236}">
                <a16:creationId xmlns:a16="http://schemas.microsoft.com/office/drawing/2014/main" id="{3BEC732A-48FD-3D13-3CA3-91152AA8E398}"/>
              </a:ext>
            </a:extLst>
          </p:cNvPr>
          <p:cNvSpPr>
            <a:spLocks noGrp="1"/>
          </p:cNvSpPr>
          <p:nvPr>
            <p:ph type="pic" sz="quarter" idx="17"/>
          </p:nvPr>
        </p:nvSpPr>
        <p:spPr>
          <a:xfrm>
            <a:off x="10593790" y="2214852"/>
            <a:ext cx="749300" cy="651812"/>
          </a:xfrm>
        </p:spPr>
        <p:txBody>
          <a:bodyPr/>
          <a:lstStyle/>
          <a:p>
            <a:endParaRPr lang="en-US"/>
          </a:p>
        </p:txBody>
      </p:sp>
      <p:sp>
        <p:nvSpPr>
          <p:cNvPr id="49" name="Text Placeholder 42">
            <a:extLst>
              <a:ext uri="{FF2B5EF4-FFF2-40B4-BE49-F238E27FC236}">
                <a16:creationId xmlns:a16="http://schemas.microsoft.com/office/drawing/2014/main" id="{E50E677D-5895-8B10-9CA8-5AEA208A130F}"/>
              </a:ext>
            </a:extLst>
          </p:cNvPr>
          <p:cNvSpPr>
            <a:spLocks noGrp="1"/>
          </p:cNvSpPr>
          <p:nvPr>
            <p:ph type="body" sz="quarter" idx="18" hasCustomPrompt="1"/>
          </p:nvPr>
        </p:nvSpPr>
        <p:spPr>
          <a:xfrm>
            <a:off x="2408760" y="3027990"/>
            <a:ext cx="1486370" cy="541793"/>
          </a:xfrm>
        </p:spPr>
        <p:txBody>
          <a:bodyPr/>
          <a:lstStyle>
            <a:lvl1pPr algn="ctr">
              <a:buNone/>
              <a:defRPr sz="1600" b="1"/>
            </a:lvl1pPr>
          </a:lstStyle>
          <a:p>
            <a:pPr lvl="0"/>
            <a:r>
              <a:rPr lang="en-US" dirty="0"/>
              <a:t>Text2</a:t>
            </a:r>
          </a:p>
        </p:txBody>
      </p:sp>
      <p:sp>
        <p:nvSpPr>
          <p:cNvPr id="50" name="Text Placeholder 42">
            <a:extLst>
              <a:ext uri="{FF2B5EF4-FFF2-40B4-BE49-F238E27FC236}">
                <a16:creationId xmlns:a16="http://schemas.microsoft.com/office/drawing/2014/main" id="{AF115431-CCEB-8DA7-E9C8-7B80AB0D1F1F}"/>
              </a:ext>
            </a:extLst>
          </p:cNvPr>
          <p:cNvSpPr>
            <a:spLocks noGrp="1"/>
          </p:cNvSpPr>
          <p:nvPr>
            <p:ph type="body" sz="quarter" idx="19" hasCustomPrompt="1"/>
          </p:nvPr>
        </p:nvSpPr>
        <p:spPr>
          <a:xfrm>
            <a:off x="4329709" y="2994142"/>
            <a:ext cx="1486370" cy="541793"/>
          </a:xfrm>
        </p:spPr>
        <p:txBody>
          <a:bodyPr/>
          <a:lstStyle>
            <a:lvl1pPr algn="ctr">
              <a:buNone/>
              <a:defRPr sz="1600" b="1"/>
            </a:lvl1pPr>
          </a:lstStyle>
          <a:p>
            <a:pPr lvl="0"/>
            <a:r>
              <a:rPr lang="en-US" dirty="0"/>
              <a:t>Text3</a:t>
            </a:r>
          </a:p>
        </p:txBody>
      </p:sp>
      <p:sp>
        <p:nvSpPr>
          <p:cNvPr id="51" name="Text Placeholder 42">
            <a:extLst>
              <a:ext uri="{FF2B5EF4-FFF2-40B4-BE49-F238E27FC236}">
                <a16:creationId xmlns:a16="http://schemas.microsoft.com/office/drawing/2014/main" id="{14C9273E-97DC-11B7-190A-279E9B902A8F}"/>
              </a:ext>
            </a:extLst>
          </p:cNvPr>
          <p:cNvSpPr>
            <a:spLocks noGrp="1"/>
          </p:cNvSpPr>
          <p:nvPr>
            <p:ph type="body" sz="quarter" idx="20" hasCustomPrompt="1"/>
          </p:nvPr>
        </p:nvSpPr>
        <p:spPr>
          <a:xfrm>
            <a:off x="6319517" y="2994142"/>
            <a:ext cx="1486370" cy="541793"/>
          </a:xfrm>
        </p:spPr>
        <p:txBody>
          <a:bodyPr/>
          <a:lstStyle>
            <a:lvl1pPr algn="ctr">
              <a:buNone/>
              <a:defRPr sz="1600" b="1"/>
            </a:lvl1pPr>
          </a:lstStyle>
          <a:p>
            <a:pPr lvl="0"/>
            <a:r>
              <a:rPr lang="en-US" dirty="0"/>
              <a:t>Text4</a:t>
            </a:r>
          </a:p>
        </p:txBody>
      </p:sp>
      <p:sp>
        <p:nvSpPr>
          <p:cNvPr id="52" name="Text Placeholder 42">
            <a:extLst>
              <a:ext uri="{FF2B5EF4-FFF2-40B4-BE49-F238E27FC236}">
                <a16:creationId xmlns:a16="http://schemas.microsoft.com/office/drawing/2014/main" id="{26B457D1-F49F-87FB-B7A2-A23D0D0D9AF2}"/>
              </a:ext>
            </a:extLst>
          </p:cNvPr>
          <p:cNvSpPr>
            <a:spLocks noGrp="1"/>
          </p:cNvSpPr>
          <p:nvPr>
            <p:ph type="body" sz="quarter" idx="21" hasCustomPrompt="1"/>
          </p:nvPr>
        </p:nvSpPr>
        <p:spPr>
          <a:xfrm>
            <a:off x="8292550" y="2994142"/>
            <a:ext cx="1486370" cy="541793"/>
          </a:xfrm>
        </p:spPr>
        <p:txBody>
          <a:bodyPr/>
          <a:lstStyle>
            <a:lvl1pPr algn="ctr">
              <a:buNone/>
              <a:defRPr sz="1600" b="1"/>
            </a:lvl1pPr>
          </a:lstStyle>
          <a:p>
            <a:pPr lvl="0"/>
            <a:r>
              <a:rPr lang="en-US" dirty="0"/>
              <a:t>Text5</a:t>
            </a:r>
          </a:p>
        </p:txBody>
      </p:sp>
      <p:sp>
        <p:nvSpPr>
          <p:cNvPr id="53" name="Text Placeholder 42">
            <a:extLst>
              <a:ext uri="{FF2B5EF4-FFF2-40B4-BE49-F238E27FC236}">
                <a16:creationId xmlns:a16="http://schemas.microsoft.com/office/drawing/2014/main" id="{C6700426-64BB-944B-131E-E27B064A1813}"/>
              </a:ext>
            </a:extLst>
          </p:cNvPr>
          <p:cNvSpPr>
            <a:spLocks noGrp="1"/>
          </p:cNvSpPr>
          <p:nvPr>
            <p:ph type="body" sz="quarter" idx="22" hasCustomPrompt="1"/>
          </p:nvPr>
        </p:nvSpPr>
        <p:spPr>
          <a:xfrm>
            <a:off x="10225952" y="2994142"/>
            <a:ext cx="1486370" cy="541793"/>
          </a:xfrm>
        </p:spPr>
        <p:txBody>
          <a:bodyPr/>
          <a:lstStyle>
            <a:lvl1pPr algn="ctr">
              <a:buNone/>
              <a:defRPr sz="1600" b="1"/>
            </a:lvl1pPr>
          </a:lstStyle>
          <a:p>
            <a:pPr lvl="0"/>
            <a:r>
              <a:rPr lang="en-US" dirty="0"/>
              <a:t>Text6</a:t>
            </a:r>
          </a:p>
        </p:txBody>
      </p:sp>
      <p:cxnSp>
        <p:nvCxnSpPr>
          <p:cNvPr id="54" name="Straight Arrow Connector 53">
            <a:extLst>
              <a:ext uri="{FF2B5EF4-FFF2-40B4-BE49-F238E27FC236}">
                <a16:creationId xmlns:a16="http://schemas.microsoft.com/office/drawing/2014/main" id="{D35DCBF6-1A31-F311-A83E-D528B75D6033}"/>
              </a:ext>
            </a:extLst>
          </p:cNvPr>
          <p:cNvCxnSpPr/>
          <p:nvPr userDrawn="1"/>
        </p:nvCxnSpPr>
        <p:spPr>
          <a:xfrm>
            <a:off x="3179574" y="3569783"/>
            <a:ext cx="0" cy="11264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214B3986-5E09-DC16-CBB9-3E8AC3B6938F}"/>
              </a:ext>
            </a:extLst>
          </p:cNvPr>
          <p:cNvCxnSpPr>
            <a:cxnSpLocks/>
          </p:cNvCxnSpPr>
          <p:nvPr userDrawn="1"/>
        </p:nvCxnSpPr>
        <p:spPr>
          <a:xfrm>
            <a:off x="5072894" y="3569783"/>
            <a:ext cx="0" cy="11058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225EEA23-4B31-3290-6499-5944BFDE46AF}"/>
              </a:ext>
            </a:extLst>
          </p:cNvPr>
          <p:cNvCxnSpPr>
            <a:cxnSpLocks/>
          </p:cNvCxnSpPr>
          <p:nvPr userDrawn="1"/>
        </p:nvCxnSpPr>
        <p:spPr>
          <a:xfrm>
            <a:off x="7065067" y="3580118"/>
            <a:ext cx="0" cy="11058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F72C959C-AE67-F2D3-6A40-C2B0823F44DF}"/>
              </a:ext>
            </a:extLst>
          </p:cNvPr>
          <p:cNvCxnSpPr>
            <a:cxnSpLocks/>
          </p:cNvCxnSpPr>
          <p:nvPr userDrawn="1"/>
        </p:nvCxnSpPr>
        <p:spPr>
          <a:xfrm>
            <a:off x="9038100" y="3590454"/>
            <a:ext cx="0" cy="11058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D73F8FE2-B06D-FCE7-FE32-697ABBDDFA82}"/>
              </a:ext>
            </a:extLst>
          </p:cNvPr>
          <p:cNvCxnSpPr>
            <a:cxnSpLocks/>
          </p:cNvCxnSpPr>
          <p:nvPr userDrawn="1"/>
        </p:nvCxnSpPr>
        <p:spPr>
          <a:xfrm>
            <a:off x="10968440" y="3535935"/>
            <a:ext cx="0" cy="11058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9" name="Slide Number Placeholder 3">
            <a:extLst>
              <a:ext uri="{FF2B5EF4-FFF2-40B4-BE49-F238E27FC236}">
                <a16:creationId xmlns:a16="http://schemas.microsoft.com/office/drawing/2014/main" id="{82FB14A9-DF7A-93C2-4768-9CBBB0EC0C39}"/>
              </a:ext>
            </a:extLst>
          </p:cNvPr>
          <p:cNvSpPr>
            <a:spLocks noGrp="1"/>
          </p:cNvSpPr>
          <p:nvPr>
            <p:ph type="sldNum" sz="quarter" idx="23"/>
          </p:nvPr>
        </p:nvSpPr>
        <p:spPr>
          <a:xfrm>
            <a:off x="9115425" y="6448929"/>
            <a:ext cx="1773238" cy="411480"/>
          </a:xfrm>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178984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082F9-3923-FFE4-027D-E58E340B8382}"/>
              </a:ext>
            </a:extLst>
          </p:cNvPr>
          <p:cNvSpPr>
            <a:spLocks noGrp="1"/>
          </p:cNvSpPr>
          <p:nvPr>
            <p:ph type="title" hasCustomPrompt="1"/>
          </p:nvPr>
        </p:nvSpPr>
        <p:spPr>
          <a:xfrm>
            <a:off x="344170" y="1720546"/>
            <a:ext cx="4197350" cy="2953054"/>
          </a:xfrm>
        </p:spPr>
        <p:txBody>
          <a:bodyPr/>
          <a:lstStyle>
            <a:lvl1pPr algn="ctr">
              <a:defRPr/>
            </a:lvl1pPr>
          </a:lstStyle>
          <a:p>
            <a:r>
              <a:rPr lang="en-US" dirty="0"/>
              <a:t>Slide Title</a:t>
            </a:r>
          </a:p>
        </p:txBody>
      </p:sp>
      <p:sp>
        <p:nvSpPr>
          <p:cNvPr id="3" name="Footer Placeholder 2">
            <a:extLst>
              <a:ext uri="{FF2B5EF4-FFF2-40B4-BE49-F238E27FC236}">
                <a16:creationId xmlns:a16="http://schemas.microsoft.com/office/drawing/2014/main" id="{74927F65-A399-663A-7DE0-5C01599FA641}"/>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4" name="Slide Number Placeholder 3">
            <a:extLst>
              <a:ext uri="{FF2B5EF4-FFF2-40B4-BE49-F238E27FC236}">
                <a16:creationId xmlns:a16="http://schemas.microsoft.com/office/drawing/2014/main" id="{5A12B344-D961-EF6B-D380-FDCAEF488E56}"/>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33" name="Picture Placeholder 5">
            <a:extLst>
              <a:ext uri="{FF2B5EF4-FFF2-40B4-BE49-F238E27FC236}">
                <a16:creationId xmlns:a16="http://schemas.microsoft.com/office/drawing/2014/main" id="{DB461638-D85F-4A13-3C89-1FF2DA24A38B}"/>
              </a:ext>
            </a:extLst>
          </p:cNvPr>
          <p:cNvSpPr>
            <a:spLocks noGrp="1"/>
          </p:cNvSpPr>
          <p:nvPr>
            <p:ph type="pic" sz="quarter" idx="12"/>
          </p:nvPr>
        </p:nvSpPr>
        <p:spPr>
          <a:xfrm>
            <a:off x="6489018" y="731007"/>
            <a:ext cx="817965" cy="653560"/>
          </a:xfrm>
        </p:spPr>
        <p:txBody>
          <a:bodyPr/>
          <a:lstStyle/>
          <a:p>
            <a:endParaRPr lang="en-US"/>
          </a:p>
        </p:txBody>
      </p:sp>
      <p:sp>
        <p:nvSpPr>
          <p:cNvPr id="34" name="Text Placeholder 10">
            <a:extLst>
              <a:ext uri="{FF2B5EF4-FFF2-40B4-BE49-F238E27FC236}">
                <a16:creationId xmlns:a16="http://schemas.microsoft.com/office/drawing/2014/main" id="{7E14ADB3-5246-2423-78AB-FD11F01CD90D}"/>
              </a:ext>
            </a:extLst>
          </p:cNvPr>
          <p:cNvSpPr>
            <a:spLocks noGrp="1"/>
          </p:cNvSpPr>
          <p:nvPr>
            <p:ph type="body" sz="quarter" idx="16" hasCustomPrompt="1"/>
          </p:nvPr>
        </p:nvSpPr>
        <p:spPr>
          <a:xfrm>
            <a:off x="7437751" y="821703"/>
            <a:ext cx="3890645" cy="379108"/>
          </a:xfrm>
        </p:spPr>
        <p:txBody>
          <a:bodyPr/>
          <a:lstStyle>
            <a:lvl1pPr>
              <a:buNone/>
              <a:defRPr sz="1600" b="1"/>
            </a:lvl1pPr>
          </a:lstStyle>
          <a:p>
            <a:pPr lvl="0"/>
            <a:r>
              <a:rPr lang="en-US" dirty="0"/>
              <a:t>Sub Title1</a:t>
            </a:r>
          </a:p>
        </p:txBody>
      </p:sp>
      <p:sp>
        <p:nvSpPr>
          <p:cNvPr id="35" name="Text Placeholder 10">
            <a:extLst>
              <a:ext uri="{FF2B5EF4-FFF2-40B4-BE49-F238E27FC236}">
                <a16:creationId xmlns:a16="http://schemas.microsoft.com/office/drawing/2014/main" id="{740E0365-31CD-AEE1-E70D-0955136BD86D}"/>
              </a:ext>
            </a:extLst>
          </p:cNvPr>
          <p:cNvSpPr>
            <a:spLocks noGrp="1"/>
          </p:cNvSpPr>
          <p:nvPr>
            <p:ph type="body" sz="quarter" idx="18" hasCustomPrompt="1"/>
          </p:nvPr>
        </p:nvSpPr>
        <p:spPr>
          <a:xfrm>
            <a:off x="7449817" y="1754364"/>
            <a:ext cx="3890645" cy="379108"/>
          </a:xfrm>
        </p:spPr>
        <p:txBody>
          <a:bodyPr/>
          <a:lstStyle>
            <a:lvl1pPr>
              <a:buNone/>
              <a:defRPr sz="1600" b="1"/>
            </a:lvl1pPr>
          </a:lstStyle>
          <a:p>
            <a:pPr lvl="0"/>
            <a:r>
              <a:rPr lang="en-US" dirty="0"/>
              <a:t>Sub Title2</a:t>
            </a:r>
          </a:p>
        </p:txBody>
      </p:sp>
      <p:sp>
        <p:nvSpPr>
          <p:cNvPr id="36" name="Text Placeholder 10">
            <a:extLst>
              <a:ext uri="{FF2B5EF4-FFF2-40B4-BE49-F238E27FC236}">
                <a16:creationId xmlns:a16="http://schemas.microsoft.com/office/drawing/2014/main" id="{492D59D7-20A5-9C4B-416B-F0A4D6B43B0C}"/>
              </a:ext>
            </a:extLst>
          </p:cNvPr>
          <p:cNvSpPr>
            <a:spLocks noGrp="1"/>
          </p:cNvSpPr>
          <p:nvPr>
            <p:ph type="body" sz="quarter" idx="21" hasCustomPrompt="1"/>
          </p:nvPr>
        </p:nvSpPr>
        <p:spPr>
          <a:xfrm>
            <a:off x="7437750" y="2612900"/>
            <a:ext cx="3890645" cy="379108"/>
          </a:xfrm>
        </p:spPr>
        <p:txBody>
          <a:bodyPr/>
          <a:lstStyle>
            <a:lvl1pPr>
              <a:buNone/>
              <a:defRPr sz="1600" b="1"/>
            </a:lvl1pPr>
          </a:lstStyle>
          <a:p>
            <a:pPr lvl="0"/>
            <a:r>
              <a:rPr lang="en-US" dirty="0"/>
              <a:t>Sub Title3</a:t>
            </a:r>
          </a:p>
        </p:txBody>
      </p:sp>
      <p:sp>
        <p:nvSpPr>
          <p:cNvPr id="37" name="Text Placeholder 10">
            <a:extLst>
              <a:ext uri="{FF2B5EF4-FFF2-40B4-BE49-F238E27FC236}">
                <a16:creationId xmlns:a16="http://schemas.microsoft.com/office/drawing/2014/main" id="{5AFE8FF5-248C-1060-3A50-6B13CD28C69E}"/>
              </a:ext>
            </a:extLst>
          </p:cNvPr>
          <p:cNvSpPr>
            <a:spLocks noGrp="1"/>
          </p:cNvSpPr>
          <p:nvPr>
            <p:ph type="body" sz="quarter" idx="22" hasCustomPrompt="1"/>
          </p:nvPr>
        </p:nvSpPr>
        <p:spPr>
          <a:xfrm>
            <a:off x="7449817" y="3526649"/>
            <a:ext cx="3890645" cy="379108"/>
          </a:xfrm>
        </p:spPr>
        <p:txBody>
          <a:bodyPr/>
          <a:lstStyle>
            <a:lvl1pPr>
              <a:buNone/>
              <a:defRPr sz="1600" b="1"/>
            </a:lvl1pPr>
          </a:lstStyle>
          <a:p>
            <a:pPr lvl="0"/>
            <a:r>
              <a:rPr lang="en-US" dirty="0"/>
              <a:t>Sub Title4</a:t>
            </a:r>
          </a:p>
        </p:txBody>
      </p:sp>
      <p:sp>
        <p:nvSpPr>
          <p:cNvPr id="38" name="Rounded Rectangle 37">
            <a:extLst>
              <a:ext uri="{FF2B5EF4-FFF2-40B4-BE49-F238E27FC236}">
                <a16:creationId xmlns:a16="http://schemas.microsoft.com/office/drawing/2014/main" id="{EFC05604-68EF-FE2A-63C1-E318DD2B3F21}"/>
              </a:ext>
            </a:extLst>
          </p:cNvPr>
          <p:cNvSpPr/>
          <p:nvPr userDrawn="1"/>
        </p:nvSpPr>
        <p:spPr>
          <a:xfrm>
            <a:off x="5902960" y="274319"/>
            <a:ext cx="5944870" cy="5974701"/>
          </a:xfrm>
          <a:prstGeom prst="roundRect">
            <a:avLst/>
          </a:prstGeom>
          <a:noFill/>
          <a:ln w="22225">
            <a:gradFill flip="none" rotWithShape="1">
              <a:gsLst>
                <a:gs pos="0">
                  <a:schemeClr val="tx1"/>
                </a:gs>
                <a:gs pos="29000">
                  <a:schemeClr val="accent1"/>
                </a:gs>
                <a:gs pos="66000">
                  <a:schemeClr val="accent3"/>
                </a:gs>
                <a:gs pos="99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39" name="Picture Placeholder 5">
            <a:extLst>
              <a:ext uri="{FF2B5EF4-FFF2-40B4-BE49-F238E27FC236}">
                <a16:creationId xmlns:a16="http://schemas.microsoft.com/office/drawing/2014/main" id="{ADB66B30-C22A-0FC5-F8FD-DEE6CA91B201}"/>
              </a:ext>
            </a:extLst>
          </p:cNvPr>
          <p:cNvSpPr>
            <a:spLocks noGrp="1"/>
          </p:cNvSpPr>
          <p:nvPr>
            <p:ph type="pic" sz="quarter" idx="23"/>
          </p:nvPr>
        </p:nvSpPr>
        <p:spPr>
          <a:xfrm>
            <a:off x="6489018" y="1617138"/>
            <a:ext cx="817965" cy="653560"/>
          </a:xfrm>
        </p:spPr>
        <p:txBody>
          <a:bodyPr/>
          <a:lstStyle/>
          <a:p>
            <a:endParaRPr lang="en-US"/>
          </a:p>
        </p:txBody>
      </p:sp>
      <p:sp>
        <p:nvSpPr>
          <p:cNvPr id="40" name="Picture Placeholder 5">
            <a:extLst>
              <a:ext uri="{FF2B5EF4-FFF2-40B4-BE49-F238E27FC236}">
                <a16:creationId xmlns:a16="http://schemas.microsoft.com/office/drawing/2014/main" id="{D6D2E908-2912-C44C-7C69-9CB282D39F0F}"/>
              </a:ext>
            </a:extLst>
          </p:cNvPr>
          <p:cNvSpPr>
            <a:spLocks noGrp="1"/>
          </p:cNvSpPr>
          <p:nvPr>
            <p:ph type="pic" sz="quarter" idx="24"/>
          </p:nvPr>
        </p:nvSpPr>
        <p:spPr>
          <a:xfrm>
            <a:off x="6489018" y="2475674"/>
            <a:ext cx="817965" cy="653560"/>
          </a:xfrm>
        </p:spPr>
        <p:txBody>
          <a:bodyPr/>
          <a:lstStyle/>
          <a:p>
            <a:endParaRPr lang="en-US"/>
          </a:p>
        </p:txBody>
      </p:sp>
      <p:sp>
        <p:nvSpPr>
          <p:cNvPr id="41" name="Picture Placeholder 5">
            <a:extLst>
              <a:ext uri="{FF2B5EF4-FFF2-40B4-BE49-F238E27FC236}">
                <a16:creationId xmlns:a16="http://schemas.microsoft.com/office/drawing/2014/main" id="{97BE7C83-F3D4-D16A-B5D1-8DB3BDAAEF27}"/>
              </a:ext>
            </a:extLst>
          </p:cNvPr>
          <p:cNvSpPr>
            <a:spLocks noGrp="1"/>
          </p:cNvSpPr>
          <p:nvPr>
            <p:ph type="pic" sz="quarter" idx="25"/>
          </p:nvPr>
        </p:nvSpPr>
        <p:spPr>
          <a:xfrm>
            <a:off x="6489018" y="3361805"/>
            <a:ext cx="817965" cy="653560"/>
          </a:xfrm>
        </p:spPr>
        <p:txBody>
          <a:bodyPr/>
          <a:lstStyle/>
          <a:p>
            <a:endParaRPr lang="en-US"/>
          </a:p>
        </p:txBody>
      </p:sp>
      <p:sp>
        <p:nvSpPr>
          <p:cNvPr id="42" name="Picture Placeholder 5">
            <a:extLst>
              <a:ext uri="{FF2B5EF4-FFF2-40B4-BE49-F238E27FC236}">
                <a16:creationId xmlns:a16="http://schemas.microsoft.com/office/drawing/2014/main" id="{09671866-6D49-26C7-490F-520BF821412D}"/>
              </a:ext>
            </a:extLst>
          </p:cNvPr>
          <p:cNvSpPr>
            <a:spLocks noGrp="1"/>
          </p:cNvSpPr>
          <p:nvPr>
            <p:ph type="pic" sz="quarter" idx="26"/>
          </p:nvPr>
        </p:nvSpPr>
        <p:spPr>
          <a:xfrm>
            <a:off x="6489019" y="5097273"/>
            <a:ext cx="817965" cy="653560"/>
          </a:xfrm>
        </p:spPr>
        <p:txBody>
          <a:bodyPr/>
          <a:lstStyle/>
          <a:p>
            <a:endParaRPr lang="en-US"/>
          </a:p>
        </p:txBody>
      </p:sp>
      <p:sp>
        <p:nvSpPr>
          <p:cNvPr id="43" name="Picture Placeholder 5">
            <a:extLst>
              <a:ext uri="{FF2B5EF4-FFF2-40B4-BE49-F238E27FC236}">
                <a16:creationId xmlns:a16="http://schemas.microsoft.com/office/drawing/2014/main" id="{B7AC1629-6824-661F-BE4C-CF19EFE285FE}"/>
              </a:ext>
            </a:extLst>
          </p:cNvPr>
          <p:cNvSpPr>
            <a:spLocks noGrp="1"/>
          </p:cNvSpPr>
          <p:nvPr>
            <p:ph type="pic" sz="quarter" idx="27"/>
          </p:nvPr>
        </p:nvSpPr>
        <p:spPr>
          <a:xfrm>
            <a:off x="6489018" y="4229539"/>
            <a:ext cx="817965" cy="653560"/>
          </a:xfrm>
        </p:spPr>
        <p:txBody>
          <a:bodyPr/>
          <a:lstStyle/>
          <a:p>
            <a:endParaRPr lang="en-US"/>
          </a:p>
        </p:txBody>
      </p:sp>
      <p:sp>
        <p:nvSpPr>
          <p:cNvPr id="44" name="Text Placeholder 10">
            <a:extLst>
              <a:ext uri="{FF2B5EF4-FFF2-40B4-BE49-F238E27FC236}">
                <a16:creationId xmlns:a16="http://schemas.microsoft.com/office/drawing/2014/main" id="{1AC50965-54BB-F8EE-C8D8-5C44013F024B}"/>
              </a:ext>
            </a:extLst>
          </p:cNvPr>
          <p:cNvSpPr>
            <a:spLocks noGrp="1"/>
          </p:cNvSpPr>
          <p:nvPr>
            <p:ph type="body" sz="quarter" idx="28" hasCustomPrompt="1"/>
          </p:nvPr>
        </p:nvSpPr>
        <p:spPr>
          <a:xfrm>
            <a:off x="7437748" y="4320750"/>
            <a:ext cx="3890645" cy="379108"/>
          </a:xfrm>
        </p:spPr>
        <p:txBody>
          <a:bodyPr/>
          <a:lstStyle>
            <a:lvl1pPr>
              <a:buNone/>
              <a:defRPr sz="1600" b="1"/>
            </a:lvl1pPr>
          </a:lstStyle>
          <a:p>
            <a:pPr lvl="0"/>
            <a:r>
              <a:rPr lang="en-US" dirty="0"/>
              <a:t>Sub Title5</a:t>
            </a:r>
          </a:p>
        </p:txBody>
      </p:sp>
      <p:sp>
        <p:nvSpPr>
          <p:cNvPr id="45" name="Text Placeholder 10">
            <a:extLst>
              <a:ext uri="{FF2B5EF4-FFF2-40B4-BE49-F238E27FC236}">
                <a16:creationId xmlns:a16="http://schemas.microsoft.com/office/drawing/2014/main" id="{151E15B3-AF58-7A04-C1FD-9BAE9AB99079}"/>
              </a:ext>
            </a:extLst>
          </p:cNvPr>
          <p:cNvSpPr>
            <a:spLocks noGrp="1"/>
          </p:cNvSpPr>
          <p:nvPr>
            <p:ph type="body" sz="quarter" idx="29" hasCustomPrompt="1"/>
          </p:nvPr>
        </p:nvSpPr>
        <p:spPr>
          <a:xfrm>
            <a:off x="7437749" y="5234499"/>
            <a:ext cx="3890645" cy="379108"/>
          </a:xfrm>
        </p:spPr>
        <p:txBody>
          <a:bodyPr/>
          <a:lstStyle>
            <a:lvl1pPr>
              <a:buNone/>
              <a:defRPr sz="1600" b="1"/>
            </a:lvl1pPr>
          </a:lstStyle>
          <a:p>
            <a:pPr lvl="0"/>
            <a:r>
              <a:rPr lang="en-US" dirty="0"/>
              <a:t>Sub Title6</a:t>
            </a:r>
          </a:p>
        </p:txBody>
      </p:sp>
    </p:spTree>
    <p:extLst>
      <p:ext uri="{BB962C8B-B14F-4D97-AF65-F5344CB8AC3E}">
        <p14:creationId xmlns:p14="http://schemas.microsoft.com/office/powerpoint/2010/main" val="352985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38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61EBF-691A-FDD9-3409-315F292A04C9}"/>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3" name="Footer Placeholder 2">
            <a:extLst>
              <a:ext uri="{FF2B5EF4-FFF2-40B4-BE49-F238E27FC236}">
                <a16:creationId xmlns:a16="http://schemas.microsoft.com/office/drawing/2014/main" id="{0F59841E-2A45-7A84-5D9A-0099E0FF0380}"/>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4" name="Slide Number Placeholder 3">
            <a:extLst>
              <a:ext uri="{FF2B5EF4-FFF2-40B4-BE49-F238E27FC236}">
                <a16:creationId xmlns:a16="http://schemas.microsoft.com/office/drawing/2014/main" id="{31BC9BAF-F6A3-0EDF-2E30-C92F6737C981}"/>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5" name="Slide Number Placeholder 3">
            <a:extLst>
              <a:ext uri="{FF2B5EF4-FFF2-40B4-BE49-F238E27FC236}">
                <a16:creationId xmlns:a16="http://schemas.microsoft.com/office/drawing/2014/main" id="{262736C6-AE25-6D67-0F15-4D6D19C0F85F}"/>
              </a:ext>
            </a:extLst>
          </p:cNvPr>
          <p:cNvSpPr txBox="1">
            <a:spLocks/>
          </p:cNvSpPr>
          <p:nvPr userDrawn="1"/>
        </p:nvSpPr>
        <p:spPr>
          <a:xfrm>
            <a:off x="9267825" y="6601329"/>
            <a:ext cx="1773238" cy="411480"/>
          </a:xfrm>
          <a:prstGeom prst="rect">
            <a:avLst/>
          </a:prstGeom>
        </p:spPr>
        <p:txBody>
          <a:bodyPr vert="horz" lIns="0" tIns="0" rIns="0" bIns="0" rtlCol="0" anchor="t" anchorCtr="0"/>
          <a:lstStyle>
            <a:defPPr>
              <a:defRPr lang="en-US"/>
            </a:defPPr>
            <a:lvl1pPr marL="0" algn="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cxnSp>
        <p:nvCxnSpPr>
          <p:cNvPr id="6" name="Straight Connector 5">
            <a:extLst>
              <a:ext uri="{FF2B5EF4-FFF2-40B4-BE49-F238E27FC236}">
                <a16:creationId xmlns:a16="http://schemas.microsoft.com/office/drawing/2014/main" id="{39E6F76F-FE6B-9F45-DF1C-7F3FF4F843E0}"/>
              </a:ext>
            </a:extLst>
          </p:cNvPr>
          <p:cNvCxnSpPr>
            <a:cxnSpLocks/>
          </p:cNvCxnSpPr>
          <p:nvPr userDrawn="1"/>
        </p:nvCxnSpPr>
        <p:spPr>
          <a:xfrm flipV="1">
            <a:off x="2306320" y="1188720"/>
            <a:ext cx="0" cy="2978331"/>
          </a:xfrm>
          <a:prstGeom prst="line">
            <a:avLst/>
          </a:prstGeom>
          <a:ln w="22225">
            <a:gradFill flip="none" rotWithShape="1">
              <a:gsLst>
                <a:gs pos="0">
                  <a:schemeClr val="tx1"/>
                </a:gs>
                <a:gs pos="34000">
                  <a:schemeClr val="accent1"/>
                </a:gs>
                <a:gs pos="67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34C54C2-3077-E436-4305-07BB8DC2D557}"/>
              </a:ext>
            </a:extLst>
          </p:cNvPr>
          <p:cNvCxnSpPr>
            <a:cxnSpLocks/>
          </p:cNvCxnSpPr>
          <p:nvPr userDrawn="1"/>
        </p:nvCxnSpPr>
        <p:spPr>
          <a:xfrm flipV="1">
            <a:off x="3820160" y="1188720"/>
            <a:ext cx="0" cy="2978331"/>
          </a:xfrm>
          <a:prstGeom prst="line">
            <a:avLst/>
          </a:prstGeom>
          <a:ln w="22225">
            <a:gradFill flip="none" rotWithShape="1">
              <a:gsLst>
                <a:gs pos="0">
                  <a:schemeClr val="tx1"/>
                </a:gs>
                <a:gs pos="74000">
                  <a:schemeClr val="accent1"/>
                </a:gs>
                <a:gs pos="83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E63AB28-9E69-1023-6BCC-A601E8175E2D}"/>
              </a:ext>
            </a:extLst>
          </p:cNvPr>
          <p:cNvCxnSpPr>
            <a:cxnSpLocks/>
          </p:cNvCxnSpPr>
          <p:nvPr userDrawn="1"/>
        </p:nvCxnSpPr>
        <p:spPr>
          <a:xfrm flipV="1">
            <a:off x="5334000" y="1188720"/>
            <a:ext cx="0" cy="2978331"/>
          </a:xfrm>
          <a:prstGeom prst="line">
            <a:avLst/>
          </a:prstGeom>
          <a:ln w="22225">
            <a:gradFill flip="none" rotWithShape="1">
              <a:gsLst>
                <a:gs pos="0">
                  <a:schemeClr val="tx1"/>
                </a:gs>
                <a:gs pos="26000">
                  <a:schemeClr val="accent1"/>
                </a:gs>
                <a:gs pos="67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85746D2-20DE-8BA7-67C9-1F1976AD9A85}"/>
              </a:ext>
            </a:extLst>
          </p:cNvPr>
          <p:cNvCxnSpPr>
            <a:cxnSpLocks/>
          </p:cNvCxnSpPr>
          <p:nvPr userDrawn="1"/>
        </p:nvCxnSpPr>
        <p:spPr>
          <a:xfrm flipV="1">
            <a:off x="6858000" y="1188720"/>
            <a:ext cx="0" cy="2978331"/>
          </a:xfrm>
          <a:prstGeom prst="line">
            <a:avLst/>
          </a:prstGeom>
          <a:ln w="22225">
            <a:gradFill flip="none" rotWithShape="1">
              <a:gsLst>
                <a:gs pos="0">
                  <a:schemeClr val="tx1"/>
                </a:gs>
                <a:gs pos="22000">
                  <a:schemeClr val="accent1"/>
                </a:gs>
                <a:gs pos="62000">
                  <a:schemeClr val="accent3"/>
                </a:gs>
                <a:gs pos="92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CEE91828-8A52-8B66-C1AA-BED7963D623A}"/>
              </a:ext>
            </a:extLst>
          </p:cNvPr>
          <p:cNvCxnSpPr>
            <a:cxnSpLocks/>
          </p:cNvCxnSpPr>
          <p:nvPr userDrawn="1"/>
        </p:nvCxnSpPr>
        <p:spPr>
          <a:xfrm flipV="1">
            <a:off x="8361680" y="1188720"/>
            <a:ext cx="0" cy="2978331"/>
          </a:xfrm>
          <a:prstGeom prst="line">
            <a:avLst/>
          </a:prstGeom>
          <a:ln w="22225">
            <a:gradFill flip="none" rotWithShape="1">
              <a:gsLst>
                <a:gs pos="0">
                  <a:schemeClr val="tx1"/>
                </a:gs>
                <a:gs pos="31000">
                  <a:schemeClr val="accent1"/>
                </a:gs>
                <a:gs pos="68000">
                  <a:schemeClr val="accent3"/>
                </a:gs>
                <a:gs pos="94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6CD975C-AAB4-D266-4A99-E12644A595DB}"/>
              </a:ext>
            </a:extLst>
          </p:cNvPr>
          <p:cNvCxnSpPr>
            <a:cxnSpLocks/>
          </p:cNvCxnSpPr>
          <p:nvPr userDrawn="1"/>
        </p:nvCxnSpPr>
        <p:spPr>
          <a:xfrm flipV="1">
            <a:off x="9885680" y="1188720"/>
            <a:ext cx="0" cy="2978331"/>
          </a:xfrm>
          <a:prstGeom prst="line">
            <a:avLst/>
          </a:prstGeom>
          <a:ln w="22225">
            <a:gradFill flip="none" rotWithShape="1">
              <a:gsLst>
                <a:gs pos="0">
                  <a:schemeClr val="tx1"/>
                </a:gs>
                <a:gs pos="35000">
                  <a:schemeClr val="accent1"/>
                </a:gs>
                <a:gs pos="65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20" name="Picture Placeholder 66">
            <a:extLst>
              <a:ext uri="{FF2B5EF4-FFF2-40B4-BE49-F238E27FC236}">
                <a16:creationId xmlns:a16="http://schemas.microsoft.com/office/drawing/2014/main" id="{2A1AD704-C787-EDB6-BEC1-E7611ADD6F89}"/>
              </a:ext>
            </a:extLst>
          </p:cNvPr>
          <p:cNvSpPr>
            <a:spLocks noGrp="1"/>
          </p:cNvSpPr>
          <p:nvPr>
            <p:ph type="pic" sz="quarter" idx="12"/>
          </p:nvPr>
        </p:nvSpPr>
        <p:spPr>
          <a:xfrm>
            <a:off x="1178883" y="1310005"/>
            <a:ext cx="751196" cy="640715"/>
          </a:xfrm>
        </p:spPr>
        <p:txBody>
          <a:bodyPr/>
          <a:lstStyle/>
          <a:p>
            <a:endParaRPr lang="en-US"/>
          </a:p>
        </p:txBody>
      </p:sp>
      <p:sp>
        <p:nvSpPr>
          <p:cNvPr id="36" name="Picture Placeholder 66">
            <a:extLst>
              <a:ext uri="{FF2B5EF4-FFF2-40B4-BE49-F238E27FC236}">
                <a16:creationId xmlns:a16="http://schemas.microsoft.com/office/drawing/2014/main" id="{3053DA29-ED54-AFAE-DEF4-6D28D92F351E}"/>
              </a:ext>
            </a:extLst>
          </p:cNvPr>
          <p:cNvSpPr>
            <a:spLocks noGrp="1"/>
          </p:cNvSpPr>
          <p:nvPr>
            <p:ph type="pic" sz="quarter" idx="13"/>
          </p:nvPr>
        </p:nvSpPr>
        <p:spPr>
          <a:xfrm>
            <a:off x="2682562" y="1310005"/>
            <a:ext cx="751196" cy="640715"/>
          </a:xfrm>
        </p:spPr>
        <p:txBody>
          <a:bodyPr/>
          <a:lstStyle/>
          <a:p>
            <a:endParaRPr lang="en-US"/>
          </a:p>
        </p:txBody>
      </p:sp>
      <p:sp>
        <p:nvSpPr>
          <p:cNvPr id="37" name="Picture Placeholder 66">
            <a:extLst>
              <a:ext uri="{FF2B5EF4-FFF2-40B4-BE49-F238E27FC236}">
                <a16:creationId xmlns:a16="http://schemas.microsoft.com/office/drawing/2014/main" id="{2EAB283C-A4E6-6AD7-B114-FD914A01F717}"/>
              </a:ext>
            </a:extLst>
          </p:cNvPr>
          <p:cNvSpPr>
            <a:spLocks noGrp="1"/>
          </p:cNvSpPr>
          <p:nvPr>
            <p:ph type="pic" sz="quarter" idx="14"/>
          </p:nvPr>
        </p:nvSpPr>
        <p:spPr>
          <a:xfrm>
            <a:off x="4206562" y="1310004"/>
            <a:ext cx="751196" cy="640715"/>
          </a:xfrm>
        </p:spPr>
        <p:txBody>
          <a:bodyPr/>
          <a:lstStyle/>
          <a:p>
            <a:endParaRPr lang="en-US"/>
          </a:p>
        </p:txBody>
      </p:sp>
      <p:sp>
        <p:nvSpPr>
          <p:cNvPr id="38" name="Picture Placeholder 66">
            <a:extLst>
              <a:ext uri="{FF2B5EF4-FFF2-40B4-BE49-F238E27FC236}">
                <a16:creationId xmlns:a16="http://schemas.microsoft.com/office/drawing/2014/main" id="{C2A265AE-4CEB-1666-460E-47F5541C42A8}"/>
              </a:ext>
            </a:extLst>
          </p:cNvPr>
          <p:cNvSpPr>
            <a:spLocks noGrp="1"/>
          </p:cNvSpPr>
          <p:nvPr>
            <p:ph type="pic" sz="quarter" idx="15"/>
          </p:nvPr>
        </p:nvSpPr>
        <p:spPr>
          <a:xfrm>
            <a:off x="5750562" y="1310004"/>
            <a:ext cx="751196" cy="640715"/>
          </a:xfrm>
        </p:spPr>
        <p:txBody>
          <a:bodyPr/>
          <a:lstStyle/>
          <a:p>
            <a:endParaRPr lang="en-US"/>
          </a:p>
        </p:txBody>
      </p:sp>
      <p:sp>
        <p:nvSpPr>
          <p:cNvPr id="39" name="Picture Placeholder 66">
            <a:extLst>
              <a:ext uri="{FF2B5EF4-FFF2-40B4-BE49-F238E27FC236}">
                <a16:creationId xmlns:a16="http://schemas.microsoft.com/office/drawing/2014/main" id="{8A1DA11C-49C4-BECF-9C6D-BDE36E2D0F6F}"/>
              </a:ext>
            </a:extLst>
          </p:cNvPr>
          <p:cNvSpPr>
            <a:spLocks noGrp="1"/>
          </p:cNvSpPr>
          <p:nvPr>
            <p:ph type="pic" sz="quarter" idx="16"/>
          </p:nvPr>
        </p:nvSpPr>
        <p:spPr>
          <a:xfrm>
            <a:off x="7234242" y="1310004"/>
            <a:ext cx="751196" cy="640715"/>
          </a:xfrm>
        </p:spPr>
        <p:txBody>
          <a:bodyPr/>
          <a:lstStyle/>
          <a:p>
            <a:endParaRPr lang="en-US"/>
          </a:p>
        </p:txBody>
      </p:sp>
      <p:sp>
        <p:nvSpPr>
          <p:cNvPr id="40" name="Picture Placeholder 66">
            <a:extLst>
              <a:ext uri="{FF2B5EF4-FFF2-40B4-BE49-F238E27FC236}">
                <a16:creationId xmlns:a16="http://schemas.microsoft.com/office/drawing/2014/main" id="{C77986C3-41B5-3083-E1F3-B47E93915221}"/>
              </a:ext>
            </a:extLst>
          </p:cNvPr>
          <p:cNvSpPr>
            <a:spLocks noGrp="1"/>
          </p:cNvSpPr>
          <p:nvPr>
            <p:ph type="pic" sz="quarter" idx="17"/>
          </p:nvPr>
        </p:nvSpPr>
        <p:spPr>
          <a:xfrm>
            <a:off x="8719508" y="1310003"/>
            <a:ext cx="751196" cy="640715"/>
          </a:xfrm>
        </p:spPr>
        <p:txBody>
          <a:bodyPr/>
          <a:lstStyle/>
          <a:p>
            <a:endParaRPr lang="en-US"/>
          </a:p>
        </p:txBody>
      </p:sp>
      <p:sp>
        <p:nvSpPr>
          <p:cNvPr id="41" name="Picture Placeholder 66">
            <a:extLst>
              <a:ext uri="{FF2B5EF4-FFF2-40B4-BE49-F238E27FC236}">
                <a16:creationId xmlns:a16="http://schemas.microsoft.com/office/drawing/2014/main" id="{E36AF9FD-D277-406E-7424-22C7E800524B}"/>
              </a:ext>
            </a:extLst>
          </p:cNvPr>
          <p:cNvSpPr>
            <a:spLocks noGrp="1"/>
          </p:cNvSpPr>
          <p:nvPr>
            <p:ph type="pic" sz="quarter" idx="18"/>
          </p:nvPr>
        </p:nvSpPr>
        <p:spPr>
          <a:xfrm>
            <a:off x="10261921" y="1310002"/>
            <a:ext cx="751196" cy="640715"/>
          </a:xfrm>
        </p:spPr>
        <p:txBody>
          <a:bodyPr/>
          <a:lstStyle/>
          <a:p>
            <a:endParaRPr lang="en-US"/>
          </a:p>
        </p:txBody>
      </p:sp>
      <p:sp>
        <p:nvSpPr>
          <p:cNvPr id="42" name="Text Placeholder 74">
            <a:extLst>
              <a:ext uri="{FF2B5EF4-FFF2-40B4-BE49-F238E27FC236}">
                <a16:creationId xmlns:a16="http://schemas.microsoft.com/office/drawing/2014/main" id="{20721952-5F16-5B38-E805-CA7718B8C6E1}"/>
              </a:ext>
            </a:extLst>
          </p:cNvPr>
          <p:cNvSpPr>
            <a:spLocks noGrp="1"/>
          </p:cNvSpPr>
          <p:nvPr>
            <p:ph type="body" sz="quarter" idx="19" hasCustomPrompt="1"/>
          </p:nvPr>
        </p:nvSpPr>
        <p:spPr>
          <a:xfrm>
            <a:off x="883934" y="2113280"/>
            <a:ext cx="1361418" cy="1767840"/>
          </a:xfrm>
        </p:spPr>
        <p:txBody>
          <a:bodyPr/>
          <a:lstStyle>
            <a:lvl1pPr>
              <a:defRPr sz="1400"/>
            </a:lvl1pPr>
          </a:lstStyle>
          <a:p>
            <a:pPr lvl="0"/>
            <a:r>
              <a:rPr lang="en-US" dirty="0"/>
              <a:t>Text</a:t>
            </a:r>
          </a:p>
        </p:txBody>
      </p:sp>
      <p:sp>
        <p:nvSpPr>
          <p:cNvPr id="43" name="Text Placeholder 74">
            <a:extLst>
              <a:ext uri="{FF2B5EF4-FFF2-40B4-BE49-F238E27FC236}">
                <a16:creationId xmlns:a16="http://schemas.microsoft.com/office/drawing/2014/main" id="{F85C137E-6FE1-4296-7B6F-CE5030ECC419}"/>
              </a:ext>
            </a:extLst>
          </p:cNvPr>
          <p:cNvSpPr>
            <a:spLocks noGrp="1"/>
          </p:cNvSpPr>
          <p:nvPr>
            <p:ph type="body" sz="quarter" idx="20" hasCustomPrompt="1"/>
          </p:nvPr>
        </p:nvSpPr>
        <p:spPr>
          <a:xfrm>
            <a:off x="2377451" y="2113280"/>
            <a:ext cx="1361418" cy="1767840"/>
          </a:xfrm>
        </p:spPr>
        <p:txBody>
          <a:bodyPr/>
          <a:lstStyle>
            <a:lvl1pPr>
              <a:defRPr sz="1400"/>
            </a:lvl1pPr>
          </a:lstStyle>
          <a:p>
            <a:pPr lvl="0"/>
            <a:r>
              <a:rPr lang="en-US" dirty="0"/>
              <a:t>Text</a:t>
            </a:r>
          </a:p>
        </p:txBody>
      </p:sp>
      <p:sp>
        <p:nvSpPr>
          <p:cNvPr id="44" name="Text Placeholder 74">
            <a:extLst>
              <a:ext uri="{FF2B5EF4-FFF2-40B4-BE49-F238E27FC236}">
                <a16:creationId xmlns:a16="http://schemas.microsoft.com/office/drawing/2014/main" id="{B7D875AB-467D-5023-41FE-12EBF916AF5B}"/>
              </a:ext>
            </a:extLst>
          </p:cNvPr>
          <p:cNvSpPr>
            <a:spLocks noGrp="1"/>
          </p:cNvSpPr>
          <p:nvPr>
            <p:ph type="body" sz="quarter" idx="21" hasCustomPrompt="1"/>
          </p:nvPr>
        </p:nvSpPr>
        <p:spPr>
          <a:xfrm>
            <a:off x="3901451" y="2113280"/>
            <a:ext cx="1361418" cy="1767840"/>
          </a:xfrm>
        </p:spPr>
        <p:txBody>
          <a:bodyPr/>
          <a:lstStyle>
            <a:lvl1pPr>
              <a:defRPr sz="1400"/>
            </a:lvl1pPr>
          </a:lstStyle>
          <a:p>
            <a:pPr lvl="0"/>
            <a:r>
              <a:rPr lang="en-US" dirty="0"/>
              <a:t>Text</a:t>
            </a:r>
          </a:p>
        </p:txBody>
      </p:sp>
      <p:sp>
        <p:nvSpPr>
          <p:cNvPr id="45" name="Text Placeholder 74">
            <a:extLst>
              <a:ext uri="{FF2B5EF4-FFF2-40B4-BE49-F238E27FC236}">
                <a16:creationId xmlns:a16="http://schemas.microsoft.com/office/drawing/2014/main" id="{6045F72A-C8EC-EB94-04CC-1B498CFA3FE8}"/>
              </a:ext>
            </a:extLst>
          </p:cNvPr>
          <p:cNvSpPr>
            <a:spLocks noGrp="1"/>
          </p:cNvSpPr>
          <p:nvPr>
            <p:ph type="body" sz="quarter" idx="22" hasCustomPrompt="1"/>
          </p:nvPr>
        </p:nvSpPr>
        <p:spPr>
          <a:xfrm>
            <a:off x="5405131" y="2113280"/>
            <a:ext cx="1361418" cy="1767840"/>
          </a:xfrm>
        </p:spPr>
        <p:txBody>
          <a:bodyPr/>
          <a:lstStyle>
            <a:lvl1pPr>
              <a:defRPr sz="1400"/>
            </a:lvl1pPr>
          </a:lstStyle>
          <a:p>
            <a:pPr lvl="0"/>
            <a:r>
              <a:rPr lang="en-US" dirty="0"/>
              <a:t>Text</a:t>
            </a:r>
          </a:p>
        </p:txBody>
      </p:sp>
      <p:sp>
        <p:nvSpPr>
          <p:cNvPr id="46" name="Text Placeholder 74">
            <a:extLst>
              <a:ext uri="{FF2B5EF4-FFF2-40B4-BE49-F238E27FC236}">
                <a16:creationId xmlns:a16="http://schemas.microsoft.com/office/drawing/2014/main" id="{F482F5CD-331F-7862-01FC-BAECE1F8CD1C}"/>
              </a:ext>
            </a:extLst>
          </p:cNvPr>
          <p:cNvSpPr>
            <a:spLocks noGrp="1"/>
          </p:cNvSpPr>
          <p:nvPr>
            <p:ph type="body" sz="quarter" idx="23" hasCustomPrompt="1"/>
          </p:nvPr>
        </p:nvSpPr>
        <p:spPr>
          <a:xfrm>
            <a:off x="6939291" y="2113280"/>
            <a:ext cx="1361418" cy="1767840"/>
          </a:xfrm>
        </p:spPr>
        <p:txBody>
          <a:bodyPr/>
          <a:lstStyle>
            <a:lvl1pPr>
              <a:defRPr sz="1400"/>
            </a:lvl1pPr>
          </a:lstStyle>
          <a:p>
            <a:pPr lvl="0"/>
            <a:r>
              <a:rPr lang="en-US" dirty="0"/>
              <a:t>Text</a:t>
            </a:r>
          </a:p>
        </p:txBody>
      </p:sp>
      <p:sp>
        <p:nvSpPr>
          <p:cNvPr id="47" name="Text Placeholder 74">
            <a:extLst>
              <a:ext uri="{FF2B5EF4-FFF2-40B4-BE49-F238E27FC236}">
                <a16:creationId xmlns:a16="http://schemas.microsoft.com/office/drawing/2014/main" id="{F6A77E17-4A60-6DA0-E576-46BFFD2D0B1A}"/>
              </a:ext>
            </a:extLst>
          </p:cNvPr>
          <p:cNvSpPr>
            <a:spLocks noGrp="1"/>
          </p:cNvSpPr>
          <p:nvPr>
            <p:ph type="body" sz="quarter" idx="24" hasCustomPrompt="1"/>
          </p:nvPr>
        </p:nvSpPr>
        <p:spPr>
          <a:xfrm>
            <a:off x="8453131" y="2113280"/>
            <a:ext cx="1361418" cy="1767840"/>
          </a:xfrm>
        </p:spPr>
        <p:txBody>
          <a:bodyPr/>
          <a:lstStyle>
            <a:lvl1pPr>
              <a:defRPr sz="1400"/>
            </a:lvl1pPr>
          </a:lstStyle>
          <a:p>
            <a:pPr lvl="0"/>
            <a:r>
              <a:rPr lang="en-US" dirty="0"/>
              <a:t>Text</a:t>
            </a:r>
          </a:p>
        </p:txBody>
      </p:sp>
      <p:sp>
        <p:nvSpPr>
          <p:cNvPr id="48" name="Text Placeholder 74">
            <a:extLst>
              <a:ext uri="{FF2B5EF4-FFF2-40B4-BE49-F238E27FC236}">
                <a16:creationId xmlns:a16="http://schemas.microsoft.com/office/drawing/2014/main" id="{EDC8B11B-C181-B462-5255-0AB2F14E45D0}"/>
              </a:ext>
            </a:extLst>
          </p:cNvPr>
          <p:cNvSpPr>
            <a:spLocks noGrp="1"/>
          </p:cNvSpPr>
          <p:nvPr>
            <p:ph type="body" sz="quarter" idx="25" hasCustomPrompt="1"/>
          </p:nvPr>
        </p:nvSpPr>
        <p:spPr>
          <a:xfrm>
            <a:off x="9956812" y="2103117"/>
            <a:ext cx="1361418" cy="1767840"/>
          </a:xfrm>
        </p:spPr>
        <p:txBody>
          <a:bodyPr/>
          <a:lstStyle>
            <a:lvl1pPr>
              <a:defRPr sz="1400"/>
            </a:lvl1pPr>
          </a:lstStyle>
          <a:p>
            <a:pPr lvl="0"/>
            <a:r>
              <a:rPr lang="en-US" dirty="0"/>
              <a:t>Text</a:t>
            </a:r>
          </a:p>
        </p:txBody>
      </p:sp>
      <p:sp>
        <p:nvSpPr>
          <p:cNvPr id="49" name="Terminator 48">
            <a:extLst>
              <a:ext uri="{FF2B5EF4-FFF2-40B4-BE49-F238E27FC236}">
                <a16:creationId xmlns:a16="http://schemas.microsoft.com/office/drawing/2014/main" id="{61647A43-FFD0-F3CF-4385-1E50EC79F3C7}"/>
              </a:ext>
            </a:extLst>
          </p:cNvPr>
          <p:cNvSpPr/>
          <p:nvPr userDrawn="1"/>
        </p:nvSpPr>
        <p:spPr>
          <a:xfrm>
            <a:off x="313689" y="4597528"/>
            <a:ext cx="11554457" cy="985287"/>
          </a:xfrm>
          <a:prstGeom prst="flowChartTerminator">
            <a:avLst/>
          </a:prstGeom>
          <a:solidFill>
            <a:schemeClr val="tx1"/>
          </a:solidFill>
          <a:ln w="15875">
            <a:gradFill>
              <a:gsLst>
                <a:gs pos="0">
                  <a:schemeClr val="tx1"/>
                </a:gs>
                <a:gs pos="74000">
                  <a:schemeClr val="accent1"/>
                </a:gs>
                <a:gs pos="83000">
                  <a:schemeClr val="accent3"/>
                </a:gs>
                <a:gs pos="99000">
                  <a:schemeClr val="accent4"/>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50" name="Text Placeholder 91">
            <a:extLst>
              <a:ext uri="{FF2B5EF4-FFF2-40B4-BE49-F238E27FC236}">
                <a16:creationId xmlns:a16="http://schemas.microsoft.com/office/drawing/2014/main" id="{1165B0DD-5F59-57BC-3922-B9E59D3EAA80}"/>
              </a:ext>
            </a:extLst>
          </p:cNvPr>
          <p:cNvSpPr>
            <a:spLocks noGrp="1"/>
          </p:cNvSpPr>
          <p:nvPr>
            <p:ph type="body" sz="quarter" idx="27" hasCustomPrompt="1"/>
          </p:nvPr>
        </p:nvSpPr>
        <p:spPr>
          <a:xfrm>
            <a:off x="2386318" y="4854635"/>
            <a:ext cx="1343683" cy="492443"/>
          </a:xfrm>
        </p:spPr>
        <p:txBody>
          <a:bodyPr/>
          <a:lstStyle>
            <a:lvl1pPr algn="ctr">
              <a:buNone/>
              <a:defRPr sz="1400" b="1"/>
            </a:lvl1pPr>
          </a:lstStyle>
          <a:p>
            <a:pPr lvl="0"/>
            <a:r>
              <a:rPr lang="en-US" dirty="0"/>
              <a:t>Sub Title2</a:t>
            </a:r>
          </a:p>
        </p:txBody>
      </p:sp>
      <p:sp>
        <p:nvSpPr>
          <p:cNvPr id="51" name="Text Placeholder 91">
            <a:extLst>
              <a:ext uri="{FF2B5EF4-FFF2-40B4-BE49-F238E27FC236}">
                <a16:creationId xmlns:a16="http://schemas.microsoft.com/office/drawing/2014/main" id="{5AE0F5B1-4155-E4FB-93C8-46DE9F526A89}"/>
              </a:ext>
            </a:extLst>
          </p:cNvPr>
          <p:cNvSpPr>
            <a:spLocks noGrp="1"/>
          </p:cNvSpPr>
          <p:nvPr>
            <p:ph type="body" sz="quarter" idx="33" hasCustomPrompt="1"/>
          </p:nvPr>
        </p:nvSpPr>
        <p:spPr>
          <a:xfrm>
            <a:off x="829936" y="4815446"/>
            <a:ext cx="1343684" cy="492443"/>
          </a:xfrm>
        </p:spPr>
        <p:txBody>
          <a:bodyPr/>
          <a:lstStyle>
            <a:lvl1pPr algn="ctr">
              <a:buNone/>
              <a:defRPr sz="1400" b="1"/>
            </a:lvl1pPr>
          </a:lstStyle>
          <a:p>
            <a:pPr lvl="0"/>
            <a:r>
              <a:rPr lang="en-US" dirty="0"/>
              <a:t>Sub Title1</a:t>
            </a:r>
          </a:p>
        </p:txBody>
      </p:sp>
      <p:sp>
        <p:nvSpPr>
          <p:cNvPr id="52" name="Text Placeholder 91">
            <a:extLst>
              <a:ext uri="{FF2B5EF4-FFF2-40B4-BE49-F238E27FC236}">
                <a16:creationId xmlns:a16="http://schemas.microsoft.com/office/drawing/2014/main" id="{CC611C23-960C-4D15-37F7-3F6CF0B6B86B}"/>
              </a:ext>
            </a:extLst>
          </p:cNvPr>
          <p:cNvSpPr>
            <a:spLocks noGrp="1"/>
          </p:cNvSpPr>
          <p:nvPr>
            <p:ph type="body" sz="quarter" idx="34" hasCustomPrompt="1"/>
          </p:nvPr>
        </p:nvSpPr>
        <p:spPr>
          <a:xfrm>
            <a:off x="3931289" y="4854635"/>
            <a:ext cx="1343682" cy="492443"/>
          </a:xfrm>
        </p:spPr>
        <p:txBody>
          <a:bodyPr/>
          <a:lstStyle>
            <a:lvl1pPr algn="ctr">
              <a:buNone/>
              <a:defRPr sz="1400" b="1"/>
            </a:lvl1pPr>
          </a:lstStyle>
          <a:p>
            <a:pPr lvl="0"/>
            <a:r>
              <a:rPr lang="en-US" dirty="0"/>
              <a:t>Sub Title3</a:t>
            </a:r>
          </a:p>
        </p:txBody>
      </p:sp>
      <p:sp>
        <p:nvSpPr>
          <p:cNvPr id="53" name="Text Placeholder 91">
            <a:extLst>
              <a:ext uri="{FF2B5EF4-FFF2-40B4-BE49-F238E27FC236}">
                <a16:creationId xmlns:a16="http://schemas.microsoft.com/office/drawing/2014/main" id="{D7000390-5EA3-67F4-7B77-6590A6489186}"/>
              </a:ext>
            </a:extLst>
          </p:cNvPr>
          <p:cNvSpPr>
            <a:spLocks noGrp="1"/>
          </p:cNvSpPr>
          <p:nvPr>
            <p:ph type="body" sz="quarter" idx="35" hasCustomPrompt="1"/>
          </p:nvPr>
        </p:nvSpPr>
        <p:spPr>
          <a:xfrm>
            <a:off x="5425129" y="4854635"/>
            <a:ext cx="1343682" cy="492443"/>
          </a:xfrm>
        </p:spPr>
        <p:txBody>
          <a:bodyPr/>
          <a:lstStyle>
            <a:lvl1pPr algn="ctr">
              <a:buNone/>
              <a:defRPr sz="1400" b="1"/>
            </a:lvl1pPr>
          </a:lstStyle>
          <a:p>
            <a:pPr lvl="0"/>
            <a:r>
              <a:rPr lang="en-US" dirty="0"/>
              <a:t>Sub Title4</a:t>
            </a:r>
          </a:p>
        </p:txBody>
      </p:sp>
      <p:sp>
        <p:nvSpPr>
          <p:cNvPr id="54" name="Text Placeholder 91">
            <a:extLst>
              <a:ext uri="{FF2B5EF4-FFF2-40B4-BE49-F238E27FC236}">
                <a16:creationId xmlns:a16="http://schemas.microsoft.com/office/drawing/2014/main" id="{E85610A3-6B27-9A39-3FA0-87C74C852139}"/>
              </a:ext>
            </a:extLst>
          </p:cNvPr>
          <p:cNvSpPr>
            <a:spLocks noGrp="1"/>
          </p:cNvSpPr>
          <p:nvPr>
            <p:ph type="body" sz="quarter" idx="36" hasCustomPrompt="1"/>
          </p:nvPr>
        </p:nvSpPr>
        <p:spPr>
          <a:xfrm>
            <a:off x="6957027" y="4843949"/>
            <a:ext cx="1343682" cy="492443"/>
          </a:xfrm>
        </p:spPr>
        <p:txBody>
          <a:bodyPr/>
          <a:lstStyle>
            <a:lvl1pPr algn="ctr">
              <a:buNone/>
              <a:defRPr sz="1400" b="1"/>
            </a:lvl1pPr>
          </a:lstStyle>
          <a:p>
            <a:pPr lvl="0"/>
            <a:r>
              <a:rPr lang="en-US" dirty="0"/>
              <a:t>Sub Title5</a:t>
            </a:r>
          </a:p>
        </p:txBody>
      </p:sp>
      <p:sp>
        <p:nvSpPr>
          <p:cNvPr id="55" name="Text Placeholder 91">
            <a:extLst>
              <a:ext uri="{FF2B5EF4-FFF2-40B4-BE49-F238E27FC236}">
                <a16:creationId xmlns:a16="http://schemas.microsoft.com/office/drawing/2014/main" id="{06F218D6-BD3C-98C4-9534-3037DBF6A8F5}"/>
              </a:ext>
            </a:extLst>
          </p:cNvPr>
          <p:cNvSpPr>
            <a:spLocks noGrp="1"/>
          </p:cNvSpPr>
          <p:nvPr>
            <p:ph type="body" sz="quarter" idx="37" hasCustomPrompt="1"/>
          </p:nvPr>
        </p:nvSpPr>
        <p:spPr>
          <a:xfrm>
            <a:off x="8427652" y="4815446"/>
            <a:ext cx="1343682" cy="492443"/>
          </a:xfrm>
        </p:spPr>
        <p:txBody>
          <a:bodyPr/>
          <a:lstStyle>
            <a:lvl1pPr algn="ctr">
              <a:buNone/>
              <a:defRPr sz="1400" b="1"/>
            </a:lvl1pPr>
          </a:lstStyle>
          <a:p>
            <a:pPr lvl="0"/>
            <a:r>
              <a:rPr lang="en-US" dirty="0"/>
              <a:t>Sub Title6</a:t>
            </a:r>
          </a:p>
        </p:txBody>
      </p:sp>
      <p:sp>
        <p:nvSpPr>
          <p:cNvPr id="56" name="Text Placeholder 91">
            <a:extLst>
              <a:ext uri="{FF2B5EF4-FFF2-40B4-BE49-F238E27FC236}">
                <a16:creationId xmlns:a16="http://schemas.microsoft.com/office/drawing/2014/main" id="{87B68B5F-70FB-0FEE-C35E-1D1142EDE9FF}"/>
              </a:ext>
            </a:extLst>
          </p:cNvPr>
          <p:cNvSpPr>
            <a:spLocks noGrp="1"/>
          </p:cNvSpPr>
          <p:nvPr>
            <p:ph type="body" sz="quarter" idx="38" hasCustomPrompt="1"/>
          </p:nvPr>
        </p:nvSpPr>
        <p:spPr>
          <a:xfrm>
            <a:off x="9956812" y="4795649"/>
            <a:ext cx="1343682" cy="492443"/>
          </a:xfrm>
        </p:spPr>
        <p:txBody>
          <a:bodyPr/>
          <a:lstStyle>
            <a:lvl1pPr algn="ctr">
              <a:buNone/>
              <a:defRPr sz="1400" b="1"/>
            </a:lvl1pPr>
          </a:lstStyle>
          <a:p>
            <a:pPr lvl="0"/>
            <a:r>
              <a:rPr lang="en-US" dirty="0"/>
              <a:t>Sub Title7</a:t>
            </a:r>
          </a:p>
        </p:txBody>
      </p:sp>
    </p:spTree>
    <p:extLst>
      <p:ext uri="{BB962C8B-B14F-4D97-AF65-F5344CB8AC3E}">
        <p14:creationId xmlns:p14="http://schemas.microsoft.com/office/powerpoint/2010/main" val="227755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Only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74D6FA-95EE-1CAF-BEA5-F32D06BA6158}"/>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0D345BA0-AFF9-CA34-CF89-66A166DB409B}"/>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7" name="SmartArt Placeholder 6">
            <a:extLst>
              <a:ext uri="{FF2B5EF4-FFF2-40B4-BE49-F238E27FC236}">
                <a16:creationId xmlns:a16="http://schemas.microsoft.com/office/drawing/2014/main" id="{733B6802-6A30-3FCC-D81D-FEA5B5321320}"/>
              </a:ext>
            </a:extLst>
          </p:cNvPr>
          <p:cNvSpPr>
            <a:spLocks noGrp="1"/>
          </p:cNvSpPr>
          <p:nvPr>
            <p:ph type="dgm" sz="quarter" idx="13"/>
          </p:nvPr>
        </p:nvSpPr>
        <p:spPr>
          <a:xfrm>
            <a:off x="323850" y="904240"/>
            <a:ext cx="11544300" cy="5364480"/>
          </a:xfrm>
        </p:spPr>
        <p:txBody>
          <a:bodyPr/>
          <a:lstStyle/>
          <a:p>
            <a:endParaRPr lang="en-US"/>
          </a:p>
        </p:txBody>
      </p:sp>
    </p:spTree>
    <p:extLst>
      <p:ext uri="{BB962C8B-B14F-4D97-AF65-F5344CB8AC3E}">
        <p14:creationId xmlns:p14="http://schemas.microsoft.com/office/powerpoint/2010/main" val="2656772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userDrawn="1">
  <p:cSld name="49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12504F2-8ED3-7249-9626-DAA051FE5E6A}"/>
              </a:ext>
            </a:extLst>
          </p:cNvPr>
          <p:cNvSpPr>
            <a:spLocks noGrp="1"/>
          </p:cNvSpPr>
          <p:nvPr>
            <p:ph type="title" hasCustomPrompt="1"/>
          </p:nvPr>
        </p:nvSpPr>
        <p:spPr>
          <a:xfrm>
            <a:off x="415291" y="199160"/>
            <a:ext cx="11544300" cy="1067937"/>
          </a:xfrm>
        </p:spPr>
        <p:txBody>
          <a:bodyPr/>
          <a:lstStyle/>
          <a:p>
            <a:r>
              <a:rPr lang="en-US" dirty="0"/>
              <a:t>Slide Title</a:t>
            </a:r>
          </a:p>
        </p:txBody>
      </p:sp>
      <p:sp>
        <p:nvSpPr>
          <p:cNvPr id="6" name="Footer Placeholder 2">
            <a:extLst>
              <a:ext uri="{FF2B5EF4-FFF2-40B4-BE49-F238E27FC236}">
                <a16:creationId xmlns:a16="http://schemas.microsoft.com/office/drawing/2014/main" id="{D03251D2-B8AD-5BA3-8B21-3B9BA55F734B}"/>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014713F8-7586-01D3-1B72-CF0D4158BF1A}"/>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cxnSp>
        <p:nvCxnSpPr>
          <p:cNvPr id="8" name="Straight Connector 7">
            <a:extLst>
              <a:ext uri="{FF2B5EF4-FFF2-40B4-BE49-F238E27FC236}">
                <a16:creationId xmlns:a16="http://schemas.microsoft.com/office/drawing/2014/main" id="{03F33DA6-1F3F-D160-B5A6-76533E28C74C}"/>
              </a:ext>
            </a:extLst>
          </p:cNvPr>
          <p:cNvCxnSpPr>
            <a:cxnSpLocks/>
          </p:cNvCxnSpPr>
          <p:nvPr userDrawn="1"/>
        </p:nvCxnSpPr>
        <p:spPr>
          <a:xfrm flipV="1">
            <a:off x="2287325" y="2313189"/>
            <a:ext cx="0" cy="2240280"/>
          </a:xfrm>
          <a:prstGeom prst="line">
            <a:avLst/>
          </a:prstGeom>
          <a:ln w="22225">
            <a:gradFill flip="none" rotWithShape="1">
              <a:gsLst>
                <a:gs pos="0">
                  <a:schemeClr val="tx1"/>
                </a:gs>
                <a:gs pos="34000">
                  <a:schemeClr val="accent1"/>
                </a:gs>
                <a:gs pos="67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84B2C8D-A834-4DED-C38B-108B961640B3}"/>
              </a:ext>
            </a:extLst>
          </p:cNvPr>
          <p:cNvCxnSpPr>
            <a:cxnSpLocks/>
          </p:cNvCxnSpPr>
          <p:nvPr userDrawn="1"/>
        </p:nvCxnSpPr>
        <p:spPr>
          <a:xfrm flipV="1">
            <a:off x="3801165" y="2313189"/>
            <a:ext cx="0" cy="2240280"/>
          </a:xfrm>
          <a:prstGeom prst="line">
            <a:avLst/>
          </a:prstGeom>
          <a:ln w="22225">
            <a:gradFill flip="none" rotWithShape="1">
              <a:gsLst>
                <a:gs pos="0">
                  <a:schemeClr val="tx1"/>
                </a:gs>
                <a:gs pos="74000">
                  <a:schemeClr val="accent1"/>
                </a:gs>
                <a:gs pos="83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5634EFD-B222-E0F4-6658-D6DFD74913C9}"/>
              </a:ext>
            </a:extLst>
          </p:cNvPr>
          <p:cNvCxnSpPr>
            <a:cxnSpLocks/>
          </p:cNvCxnSpPr>
          <p:nvPr userDrawn="1"/>
        </p:nvCxnSpPr>
        <p:spPr>
          <a:xfrm flipV="1">
            <a:off x="5315005" y="2313189"/>
            <a:ext cx="0" cy="2240280"/>
          </a:xfrm>
          <a:prstGeom prst="line">
            <a:avLst/>
          </a:prstGeom>
          <a:ln w="22225">
            <a:gradFill flip="none" rotWithShape="1">
              <a:gsLst>
                <a:gs pos="0">
                  <a:schemeClr val="tx1"/>
                </a:gs>
                <a:gs pos="26000">
                  <a:schemeClr val="accent1"/>
                </a:gs>
                <a:gs pos="67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98DA8734-04D1-C00B-50A0-253CBAAEFD92}"/>
              </a:ext>
            </a:extLst>
          </p:cNvPr>
          <p:cNvCxnSpPr>
            <a:cxnSpLocks/>
          </p:cNvCxnSpPr>
          <p:nvPr userDrawn="1"/>
        </p:nvCxnSpPr>
        <p:spPr>
          <a:xfrm flipV="1">
            <a:off x="6839005" y="2313189"/>
            <a:ext cx="0" cy="2240280"/>
          </a:xfrm>
          <a:prstGeom prst="line">
            <a:avLst/>
          </a:prstGeom>
          <a:ln w="22225">
            <a:gradFill flip="none" rotWithShape="1">
              <a:gsLst>
                <a:gs pos="0">
                  <a:schemeClr val="tx1"/>
                </a:gs>
                <a:gs pos="22000">
                  <a:schemeClr val="accent1"/>
                </a:gs>
                <a:gs pos="62000">
                  <a:schemeClr val="accent3"/>
                </a:gs>
                <a:gs pos="92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1D1D307-F461-A468-3145-E6B0C83FBA68}"/>
              </a:ext>
            </a:extLst>
          </p:cNvPr>
          <p:cNvCxnSpPr>
            <a:cxnSpLocks/>
          </p:cNvCxnSpPr>
          <p:nvPr userDrawn="1"/>
        </p:nvCxnSpPr>
        <p:spPr>
          <a:xfrm flipV="1">
            <a:off x="8342685" y="2313189"/>
            <a:ext cx="0" cy="2240280"/>
          </a:xfrm>
          <a:prstGeom prst="line">
            <a:avLst/>
          </a:prstGeom>
          <a:ln w="22225">
            <a:gradFill flip="none" rotWithShape="1">
              <a:gsLst>
                <a:gs pos="0">
                  <a:schemeClr val="tx1"/>
                </a:gs>
                <a:gs pos="31000">
                  <a:schemeClr val="accent1"/>
                </a:gs>
                <a:gs pos="68000">
                  <a:schemeClr val="accent3"/>
                </a:gs>
                <a:gs pos="94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12BEFA5-3412-12A1-7CFA-0C5483ED6507}"/>
              </a:ext>
            </a:extLst>
          </p:cNvPr>
          <p:cNvCxnSpPr>
            <a:cxnSpLocks/>
          </p:cNvCxnSpPr>
          <p:nvPr userDrawn="1"/>
        </p:nvCxnSpPr>
        <p:spPr>
          <a:xfrm flipV="1">
            <a:off x="9866685" y="2313189"/>
            <a:ext cx="0" cy="2240280"/>
          </a:xfrm>
          <a:prstGeom prst="line">
            <a:avLst/>
          </a:prstGeom>
          <a:ln w="22225">
            <a:gradFill flip="none" rotWithShape="1">
              <a:gsLst>
                <a:gs pos="0">
                  <a:schemeClr val="tx1"/>
                </a:gs>
                <a:gs pos="35000">
                  <a:schemeClr val="accent1"/>
                </a:gs>
                <a:gs pos="65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14" name="Picture Placeholder 66">
            <a:extLst>
              <a:ext uri="{FF2B5EF4-FFF2-40B4-BE49-F238E27FC236}">
                <a16:creationId xmlns:a16="http://schemas.microsoft.com/office/drawing/2014/main" id="{3FE2FDE0-CAB5-80E5-7B46-659A56424CAB}"/>
              </a:ext>
            </a:extLst>
          </p:cNvPr>
          <p:cNvSpPr>
            <a:spLocks noGrp="1"/>
          </p:cNvSpPr>
          <p:nvPr>
            <p:ph type="pic" sz="quarter" idx="12"/>
          </p:nvPr>
        </p:nvSpPr>
        <p:spPr>
          <a:xfrm>
            <a:off x="1159888" y="2434474"/>
            <a:ext cx="751196" cy="640715"/>
          </a:xfrm>
        </p:spPr>
        <p:txBody>
          <a:bodyPr/>
          <a:lstStyle/>
          <a:p>
            <a:endParaRPr lang="en-US"/>
          </a:p>
        </p:txBody>
      </p:sp>
      <p:sp>
        <p:nvSpPr>
          <p:cNvPr id="15" name="Picture Placeholder 66">
            <a:extLst>
              <a:ext uri="{FF2B5EF4-FFF2-40B4-BE49-F238E27FC236}">
                <a16:creationId xmlns:a16="http://schemas.microsoft.com/office/drawing/2014/main" id="{3BF47407-22F5-6DED-DD09-E7BFA5CAF89D}"/>
              </a:ext>
            </a:extLst>
          </p:cNvPr>
          <p:cNvSpPr>
            <a:spLocks noGrp="1"/>
          </p:cNvSpPr>
          <p:nvPr>
            <p:ph type="pic" sz="quarter" idx="13"/>
          </p:nvPr>
        </p:nvSpPr>
        <p:spPr>
          <a:xfrm>
            <a:off x="2663567" y="2434474"/>
            <a:ext cx="751196" cy="640715"/>
          </a:xfrm>
        </p:spPr>
        <p:txBody>
          <a:bodyPr/>
          <a:lstStyle/>
          <a:p>
            <a:endParaRPr lang="en-US"/>
          </a:p>
        </p:txBody>
      </p:sp>
      <p:sp>
        <p:nvSpPr>
          <p:cNvPr id="16" name="Picture Placeholder 66">
            <a:extLst>
              <a:ext uri="{FF2B5EF4-FFF2-40B4-BE49-F238E27FC236}">
                <a16:creationId xmlns:a16="http://schemas.microsoft.com/office/drawing/2014/main" id="{D587A08A-DDF4-5B91-F3D4-E06EE7C89910}"/>
              </a:ext>
            </a:extLst>
          </p:cNvPr>
          <p:cNvSpPr>
            <a:spLocks noGrp="1"/>
          </p:cNvSpPr>
          <p:nvPr>
            <p:ph type="pic" sz="quarter" idx="14"/>
          </p:nvPr>
        </p:nvSpPr>
        <p:spPr>
          <a:xfrm>
            <a:off x="4187567" y="2434473"/>
            <a:ext cx="751196" cy="640715"/>
          </a:xfrm>
        </p:spPr>
        <p:txBody>
          <a:bodyPr/>
          <a:lstStyle/>
          <a:p>
            <a:endParaRPr lang="en-US"/>
          </a:p>
        </p:txBody>
      </p:sp>
      <p:sp>
        <p:nvSpPr>
          <p:cNvPr id="17" name="Picture Placeholder 66">
            <a:extLst>
              <a:ext uri="{FF2B5EF4-FFF2-40B4-BE49-F238E27FC236}">
                <a16:creationId xmlns:a16="http://schemas.microsoft.com/office/drawing/2014/main" id="{C0C9BDBB-9648-BD09-3F94-96C4DD232CAA}"/>
              </a:ext>
            </a:extLst>
          </p:cNvPr>
          <p:cNvSpPr>
            <a:spLocks noGrp="1"/>
          </p:cNvSpPr>
          <p:nvPr>
            <p:ph type="pic" sz="quarter" idx="15"/>
          </p:nvPr>
        </p:nvSpPr>
        <p:spPr>
          <a:xfrm>
            <a:off x="5731567" y="2434473"/>
            <a:ext cx="751196" cy="640715"/>
          </a:xfrm>
        </p:spPr>
        <p:txBody>
          <a:bodyPr/>
          <a:lstStyle/>
          <a:p>
            <a:endParaRPr lang="en-US"/>
          </a:p>
        </p:txBody>
      </p:sp>
      <p:sp>
        <p:nvSpPr>
          <p:cNvPr id="18" name="Picture Placeholder 66">
            <a:extLst>
              <a:ext uri="{FF2B5EF4-FFF2-40B4-BE49-F238E27FC236}">
                <a16:creationId xmlns:a16="http://schemas.microsoft.com/office/drawing/2014/main" id="{64D18097-16DE-233F-EDEB-E04FB96F51B1}"/>
              </a:ext>
            </a:extLst>
          </p:cNvPr>
          <p:cNvSpPr>
            <a:spLocks noGrp="1"/>
          </p:cNvSpPr>
          <p:nvPr>
            <p:ph type="pic" sz="quarter" idx="16"/>
          </p:nvPr>
        </p:nvSpPr>
        <p:spPr>
          <a:xfrm>
            <a:off x="7215247" y="2434473"/>
            <a:ext cx="751196" cy="640715"/>
          </a:xfrm>
        </p:spPr>
        <p:txBody>
          <a:bodyPr/>
          <a:lstStyle/>
          <a:p>
            <a:endParaRPr lang="en-US"/>
          </a:p>
        </p:txBody>
      </p:sp>
      <p:sp>
        <p:nvSpPr>
          <p:cNvPr id="19" name="Picture Placeholder 66">
            <a:extLst>
              <a:ext uri="{FF2B5EF4-FFF2-40B4-BE49-F238E27FC236}">
                <a16:creationId xmlns:a16="http://schemas.microsoft.com/office/drawing/2014/main" id="{ED3E9CE8-4402-AF1E-6E37-BA85C0A90F03}"/>
              </a:ext>
            </a:extLst>
          </p:cNvPr>
          <p:cNvSpPr>
            <a:spLocks noGrp="1"/>
          </p:cNvSpPr>
          <p:nvPr>
            <p:ph type="pic" sz="quarter" idx="17"/>
          </p:nvPr>
        </p:nvSpPr>
        <p:spPr>
          <a:xfrm>
            <a:off x="8700513" y="2434472"/>
            <a:ext cx="751196" cy="640715"/>
          </a:xfrm>
        </p:spPr>
        <p:txBody>
          <a:bodyPr/>
          <a:lstStyle/>
          <a:p>
            <a:endParaRPr lang="en-US"/>
          </a:p>
        </p:txBody>
      </p:sp>
      <p:sp>
        <p:nvSpPr>
          <p:cNvPr id="20" name="Picture Placeholder 66">
            <a:extLst>
              <a:ext uri="{FF2B5EF4-FFF2-40B4-BE49-F238E27FC236}">
                <a16:creationId xmlns:a16="http://schemas.microsoft.com/office/drawing/2014/main" id="{8DA4B0E6-122E-2D03-FE69-386B8663AB87}"/>
              </a:ext>
            </a:extLst>
          </p:cNvPr>
          <p:cNvSpPr>
            <a:spLocks noGrp="1"/>
          </p:cNvSpPr>
          <p:nvPr>
            <p:ph type="pic" sz="quarter" idx="18"/>
          </p:nvPr>
        </p:nvSpPr>
        <p:spPr>
          <a:xfrm>
            <a:off x="10242926" y="2434471"/>
            <a:ext cx="751196" cy="640715"/>
          </a:xfrm>
        </p:spPr>
        <p:txBody>
          <a:bodyPr/>
          <a:lstStyle/>
          <a:p>
            <a:endParaRPr lang="en-US"/>
          </a:p>
        </p:txBody>
      </p:sp>
      <p:sp>
        <p:nvSpPr>
          <p:cNvPr id="21" name="Text Placeholder 91">
            <a:extLst>
              <a:ext uri="{FF2B5EF4-FFF2-40B4-BE49-F238E27FC236}">
                <a16:creationId xmlns:a16="http://schemas.microsoft.com/office/drawing/2014/main" id="{452B2CDB-395C-3401-9EAF-3CF45C58F642}"/>
              </a:ext>
            </a:extLst>
          </p:cNvPr>
          <p:cNvSpPr>
            <a:spLocks noGrp="1"/>
          </p:cNvSpPr>
          <p:nvPr>
            <p:ph type="body" sz="quarter" idx="27" hasCustomPrompt="1"/>
          </p:nvPr>
        </p:nvSpPr>
        <p:spPr>
          <a:xfrm>
            <a:off x="2367323" y="3567558"/>
            <a:ext cx="1343683" cy="613852"/>
          </a:xfrm>
        </p:spPr>
        <p:txBody>
          <a:bodyPr/>
          <a:lstStyle>
            <a:lvl1pPr algn="ctr">
              <a:buNone/>
              <a:defRPr sz="1600" b="1"/>
            </a:lvl1pPr>
          </a:lstStyle>
          <a:p>
            <a:pPr lvl="0"/>
            <a:r>
              <a:rPr lang="en-US" dirty="0"/>
              <a:t>Sub Title2</a:t>
            </a:r>
          </a:p>
        </p:txBody>
      </p:sp>
      <p:sp>
        <p:nvSpPr>
          <p:cNvPr id="22" name="Text Placeholder 91">
            <a:extLst>
              <a:ext uri="{FF2B5EF4-FFF2-40B4-BE49-F238E27FC236}">
                <a16:creationId xmlns:a16="http://schemas.microsoft.com/office/drawing/2014/main" id="{4BB7ABF9-8494-F9D7-0F5B-138B951CF141}"/>
              </a:ext>
            </a:extLst>
          </p:cNvPr>
          <p:cNvSpPr>
            <a:spLocks noGrp="1"/>
          </p:cNvSpPr>
          <p:nvPr>
            <p:ph type="body" sz="quarter" idx="33" hasCustomPrompt="1"/>
          </p:nvPr>
        </p:nvSpPr>
        <p:spPr>
          <a:xfrm>
            <a:off x="853484" y="3572306"/>
            <a:ext cx="1343684" cy="609104"/>
          </a:xfrm>
        </p:spPr>
        <p:txBody>
          <a:bodyPr/>
          <a:lstStyle>
            <a:lvl1pPr algn="ctr">
              <a:buNone/>
              <a:defRPr sz="1600" b="1"/>
            </a:lvl1pPr>
          </a:lstStyle>
          <a:p>
            <a:pPr lvl="0"/>
            <a:r>
              <a:rPr lang="en-US" dirty="0"/>
              <a:t>Sub Title1</a:t>
            </a:r>
          </a:p>
        </p:txBody>
      </p:sp>
      <p:sp>
        <p:nvSpPr>
          <p:cNvPr id="23" name="Text Placeholder 91">
            <a:extLst>
              <a:ext uri="{FF2B5EF4-FFF2-40B4-BE49-F238E27FC236}">
                <a16:creationId xmlns:a16="http://schemas.microsoft.com/office/drawing/2014/main" id="{C228DF82-62C2-F939-1157-49298FF4B461}"/>
              </a:ext>
            </a:extLst>
          </p:cNvPr>
          <p:cNvSpPr>
            <a:spLocks noGrp="1"/>
          </p:cNvSpPr>
          <p:nvPr>
            <p:ph type="body" sz="quarter" idx="34" hasCustomPrompt="1"/>
          </p:nvPr>
        </p:nvSpPr>
        <p:spPr>
          <a:xfrm>
            <a:off x="3881164" y="3556132"/>
            <a:ext cx="1343682" cy="625278"/>
          </a:xfrm>
        </p:spPr>
        <p:txBody>
          <a:bodyPr/>
          <a:lstStyle>
            <a:lvl1pPr algn="ctr">
              <a:buNone/>
              <a:defRPr sz="1600" b="1"/>
            </a:lvl1pPr>
          </a:lstStyle>
          <a:p>
            <a:pPr lvl="0"/>
            <a:r>
              <a:rPr lang="en-US" dirty="0"/>
              <a:t>Sub Title3</a:t>
            </a:r>
          </a:p>
        </p:txBody>
      </p:sp>
      <p:sp>
        <p:nvSpPr>
          <p:cNvPr id="24" name="Text Placeholder 91">
            <a:extLst>
              <a:ext uri="{FF2B5EF4-FFF2-40B4-BE49-F238E27FC236}">
                <a16:creationId xmlns:a16="http://schemas.microsoft.com/office/drawing/2014/main" id="{7DCBD566-7545-AB68-3651-AC06C122745F}"/>
              </a:ext>
            </a:extLst>
          </p:cNvPr>
          <p:cNvSpPr>
            <a:spLocks noGrp="1"/>
          </p:cNvSpPr>
          <p:nvPr>
            <p:ph type="body" sz="quarter" idx="35" hasCustomPrompt="1"/>
          </p:nvPr>
        </p:nvSpPr>
        <p:spPr>
          <a:xfrm>
            <a:off x="5405164" y="3540698"/>
            <a:ext cx="1343682" cy="640712"/>
          </a:xfrm>
        </p:spPr>
        <p:txBody>
          <a:bodyPr/>
          <a:lstStyle>
            <a:lvl1pPr algn="ctr">
              <a:buNone/>
              <a:defRPr sz="1600" b="1"/>
            </a:lvl1pPr>
          </a:lstStyle>
          <a:p>
            <a:pPr lvl="0"/>
            <a:r>
              <a:rPr lang="en-US" dirty="0"/>
              <a:t>Sub Title4</a:t>
            </a:r>
          </a:p>
        </p:txBody>
      </p:sp>
      <p:sp>
        <p:nvSpPr>
          <p:cNvPr id="25" name="Text Placeholder 91">
            <a:extLst>
              <a:ext uri="{FF2B5EF4-FFF2-40B4-BE49-F238E27FC236}">
                <a16:creationId xmlns:a16="http://schemas.microsoft.com/office/drawing/2014/main" id="{1224B2A0-6469-4D8D-4A8D-888E1F9459AF}"/>
              </a:ext>
            </a:extLst>
          </p:cNvPr>
          <p:cNvSpPr>
            <a:spLocks noGrp="1"/>
          </p:cNvSpPr>
          <p:nvPr>
            <p:ph type="body" sz="quarter" idx="36" hasCustomPrompt="1"/>
          </p:nvPr>
        </p:nvSpPr>
        <p:spPr>
          <a:xfrm>
            <a:off x="6929164" y="3540697"/>
            <a:ext cx="1343682" cy="640713"/>
          </a:xfrm>
        </p:spPr>
        <p:txBody>
          <a:bodyPr/>
          <a:lstStyle>
            <a:lvl1pPr algn="ctr">
              <a:buNone/>
              <a:defRPr sz="1600" b="1"/>
            </a:lvl1pPr>
          </a:lstStyle>
          <a:p>
            <a:pPr lvl="0"/>
            <a:r>
              <a:rPr lang="en-US" dirty="0"/>
              <a:t>Sub Title5</a:t>
            </a:r>
          </a:p>
        </p:txBody>
      </p:sp>
      <p:sp>
        <p:nvSpPr>
          <p:cNvPr id="26" name="Text Placeholder 91">
            <a:extLst>
              <a:ext uri="{FF2B5EF4-FFF2-40B4-BE49-F238E27FC236}">
                <a16:creationId xmlns:a16="http://schemas.microsoft.com/office/drawing/2014/main" id="{9FE5729A-FF23-98A9-B591-4AA1993E13C8}"/>
              </a:ext>
            </a:extLst>
          </p:cNvPr>
          <p:cNvSpPr>
            <a:spLocks noGrp="1"/>
          </p:cNvSpPr>
          <p:nvPr>
            <p:ph type="body" sz="quarter" idx="37" hasCustomPrompt="1"/>
          </p:nvPr>
        </p:nvSpPr>
        <p:spPr>
          <a:xfrm>
            <a:off x="8443005" y="3540696"/>
            <a:ext cx="1343682" cy="640715"/>
          </a:xfrm>
        </p:spPr>
        <p:txBody>
          <a:bodyPr/>
          <a:lstStyle>
            <a:lvl1pPr algn="ctr">
              <a:buNone/>
              <a:defRPr sz="1600" b="1"/>
            </a:lvl1pPr>
          </a:lstStyle>
          <a:p>
            <a:pPr lvl="0"/>
            <a:r>
              <a:rPr lang="en-US" dirty="0"/>
              <a:t>Sub Title6</a:t>
            </a:r>
          </a:p>
        </p:txBody>
      </p:sp>
      <p:sp>
        <p:nvSpPr>
          <p:cNvPr id="27" name="Text Placeholder 91">
            <a:extLst>
              <a:ext uri="{FF2B5EF4-FFF2-40B4-BE49-F238E27FC236}">
                <a16:creationId xmlns:a16="http://schemas.microsoft.com/office/drawing/2014/main" id="{496762E8-83D7-2BA8-BBF2-215844EC63AD}"/>
              </a:ext>
            </a:extLst>
          </p:cNvPr>
          <p:cNvSpPr>
            <a:spLocks noGrp="1"/>
          </p:cNvSpPr>
          <p:nvPr>
            <p:ph type="body" sz="quarter" idx="38" hasCustomPrompt="1"/>
          </p:nvPr>
        </p:nvSpPr>
        <p:spPr>
          <a:xfrm>
            <a:off x="9983049" y="3540695"/>
            <a:ext cx="1343682" cy="640715"/>
          </a:xfrm>
        </p:spPr>
        <p:txBody>
          <a:bodyPr/>
          <a:lstStyle>
            <a:lvl1pPr algn="ctr">
              <a:buNone/>
              <a:defRPr sz="1600" b="1"/>
            </a:lvl1pPr>
          </a:lstStyle>
          <a:p>
            <a:pPr lvl="0"/>
            <a:r>
              <a:rPr lang="en-US" dirty="0"/>
              <a:t>Sub Title7</a:t>
            </a:r>
          </a:p>
        </p:txBody>
      </p:sp>
      <p:sp>
        <p:nvSpPr>
          <p:cNvPr id="28" name="Rounded Rectangle 27">
            <a:extLst>
              <a:ext uri="{FF2B5EF4-FFF2-40B4-BE49-F238E27FC236}">
                <a16:creationId xmlns:a16="http://schemas.microsoft.com/office/drawing/2014/main" id="{47919E17-DCE4-EC24-09C0-9B86ED69345E}"/>
              </a:ext>
            </a:extLst>
          </p:cNvPr>
          <p:cNvSpPr/>
          <p:nvPr userDrawn="1"/>
        </p:nvSpPr>
        <p:spPr>
          <a:xfrm>
            <a:off x="451269" y="2160788"/>
            <a:ext cx="11286288" cy="2660469"/>
          </a:xfrm>
          <a:prstGeom prst="roundRect">
            <a:avLst/>
          </a:prstGeom>
          <a:noFill/>
          <a:ln w="25400">
            <a:gradFill flip="none" rotWithShape="1">
              <a:gsLst>
                <a:gs pos="0">
                  <a:schemeClr val="tx1"/>
                </a:gs>
                <a:gs pos="28000">
                  <a:schemeClr val="accent1"/>
                </a:gs>
                <a:gs pos="62000">
                  <a:schemeClr val="accent3"/>
                </a:gs>
                <a:gs pos="87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Tree>
    <p:extLst>
      <p:ext uri="{BB962C8B-B14F-4D97-AF65-F5344CB8AC3E}">
        <p14:creationId xmlns:p14="http://schemas.microsoft.com/office/powerpoint/2010/main" val="1681245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userDrawn="1">
  <p:cSld name="50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385A9C-D5C6-48A9-935A-59FAB83AA897}"/>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6" name="Footer Placeholder 2">
            <a:extLst>
              <a:ext uri="{FF2B5EF4-FFF2-40B4-BE49-F238E27FC236}">
                <a16:creationId xmlns:a16="http://schemas.microsoft.com/office/drawing/2014/main" id="{D98C84E0-3B6A-CEE0-2AA6-DF54EDAEE3B4}"/>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8DA7F313-F78C-560D-2FC7-6C5C91DA1C58}"/>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Picture Placeholder 5">
            <a:extLst>
              <a:ext uri="{FF2B5EF4-FFF2-40B4-BE49-F238E27FC236}">
                <a16:creationId xmlns:a16="http://schemas.microsoft.com/office/drawing/2014/main" id="{1DBBF065-9972-D8B3-F35B-B951B2CB6460}"/>
              </a:ext>
            </a:extLst>
          </p:cNvPr>
          <p:cNvSpPr>
            <a:spLocks noGrp="1"/>
          </p:cNvSpPr>
          <p:nvPr>
            <p:ph type="pic" sz="quarter" idx="12"/>
          </p:nvPr>
        </p:nvSpPr>
        <p:spPr>
          <a:xfrm>
            <a:off x="323850" y="1044940"/>
            <a:ext cx="799556" cy="719046"/>
          </a:xfrm>
        </p:spPr>
        <p:txBody>
          <a:bodyPr/>
          <a:lstStyle/>
          <a:p>
            <a:endParaRPr lang="en-US"/>
          </a:p>
        </p:txBody>
      </p:sp>
      <p:sp>
        <p:nvSpPr>
          <p:cNvPr id="9" name="Picture Placeholder 5">
            <a:extLst>
              <a:ext uri="{FF2B5EF4-FFF2-40B4-BE49-F238E27FC236}">
                <a16:creationId xmlns:a16="http://schemas.microsoft.com/office/drawing/2014/main" id="{EACA6DB0-DEE5-062F-B589-8126B462491D}"/>
              </a:ext>
            </a:extLst>
          </p:cNvPr>
          <p:cNvSpPr>
            <a:spLocks noGrp="1"/>
          </p:cNvSpPr>
          <p:nvPr>
            <p:ph type="pic" sz="quarter" idx="13"/>
          </p:nvPr>
        </p:nvSpPr>
        <p:spPr>
          <a:xfrm>
            <a:off x="323850" y="2327278"/>
            <a:ext cx="799556" cy="719046"/>
          </a:xfrm>
        </p:spPr>
        <p:txBody>
          <a:bodyPr/>
          <a:lstStyle/>
          <a:p>
            <a:endParaRPr lang="en-US"/>
          </a:p>
        </p:txBody>
      </p:sp>
      <p:sp>
        <p:nvSpPr>
          <p:cNvPr id="10" name="Picture Placeholder 5">
            <a:extLst>
              <a:ext uri="{FF2B5EF4-FFF2-40B4-BE49-F238E27FC236}">
                <a16:creationId xmlns:a16="http://schemas.microsoft.com/office/drawing/2014/main" id="{76E09B84-2E35-006E-EA37-02F2599A19BF}"/>
              </a:ext>
            </a:extLst>
          </p:cNvPr>
          <p:cNvSpPr>
            <a:spLocks noGrp="1"/>
          </p:cNvSpPr>
          <p:nvPr>
            <p:ph type="pic" sz="quarter" idx="14"/>
          </p:nvPr>
        </p:nvSpPr>
        <p:spPr>
          <a:xfrm>
            <a:off x="323850" y="3641771"/>
            <a:ext cx="799556" cy="719046"/>
          </a:xfrm>
        </p:spPr>
        <p:txBody>
          <a:bodyPr/>
          <a:lstStyle/>
          <a:p>
            <a:endParaRPr lang="en-US"/>
          </a:p>
        </p:txBody>
      </p:sp>
      <p:sp>
        <p:nvSpPr>
          <p:cNvPr id="11" name="Picture Placeholder 5">
            <a:extLst>
              <a:ext uri="{FF2B5EF4-FFF2-40B4-BE49-F238E27FC236}">
                <a16:creationId xmlns:a16="http://schemas.microsoft.com/office/drawing/2014/main" id="{ED45D3D5-5A1F-B285-32DE-56C52581B621}"/>
              </a:ext>
            </a:extLst>
          </p:cNvPr>
          <p:cNvSpPr>
            <a:spLocks noGrp="1"/>
          </p:cNvSpPr>
          <p:nvPr>
            <p:ph type="pic" sz="quarter" idx="15"/>
          </p:nvPr>
        </p:nvSpPr>
        <p:spPr>
          <a:xfrm>
            <a:off x="323850" y="4924109"/>
            <a:ext cx="799556" cy="719046"/>
          </a:xfrm>
        </p:spPr>
        <p:txBody>
          <a:bodyPr/>
          <a:lstStyle/>
          <a:p>
            <a:endParaRPr lang="en-US"/>
          </a:p>
        </p:txBody>
      </p:sp>
      <p:sp>
        <p:nvSpPr>
          <p:cNvPr id="12" name="Text Placeholder 10">
            <a:extLst>
              <a:ext uri="{FF2B5EF4-FFF2-40B4-BE49-F238E27FC236}">
                <a16:creationId xmlns:a16="http://schemas.microsoft.com/office/drawing/2014/main" id="{98A24867-94A5-7495-91E9-3A691CB74B3A}"/>
              </a:ext>
            </a:extLst>
          </p:cNvPr>
          <p:cNvSpPr>
            <a:spLocks noGrp="1"/>
          </p:cNvSpPr>
          <p:nvPr>
            <p:ph type="body" sz="quarter" idx="16" hasCustomPrompt="1"/>
          </p:nvPr>
        </p:nvSpPr>
        <p:spPr>
          <a:xfrm>
            <a:off x="1219831" y="1025355"/>
            <a:ext cx="4356966" cy="379108"/>
          </a:xfrm>
        </p:spPr>
        <p:txBody>
          <a:bodyPr/>
          <a:lstStyle>
            <a:lvl1pPr>
              <a:buNone/>
              <a:defRPr sz="1600" b="1"/>
            </a:lvl1pPr>
          </a:lstStyle>
          <a:p>
            <a:pPr lvl="0"/>
            <a:r>
              <a:rPr lang="en-US" dirty="0"/>
              <a:t>Sub Title1</a:t>
            </a:r>
          </a:p>
        </p:txBody>
      </p:sp>
      <p:sp>
        <p:nvSpPr>
          <p:cNvPr id="13" name="Text Placeholder 10">
            <a:extLst>
              <a:ext uri="{FF2B5EF4-FFF2-40B4-BE49-F238E27FC236}">
                <a16:creationId xmlns:a16="http://schemas.microsoft.com/office/drawing/2014/main" id="{C18BF2A2-B4FB-8A63-A6FF-CF7F5613F2B5}"/>
              </a:ext>
            </a:extLst>
          </p:cNvPr>
          <p:cNvSpPr>
            <a:spLocks noGrp="1"/>
          </p:cNvSpPr>
          <p:nvPr>
            <p:ph type="body" sz="quarter" idx="17" hasCustomPrompt="1"/>
          </p:nvPr>
        </p:nvSpPr>
        <p:spPr>
          <a:xfrm>
            <a:off x="1219831" y="2307693"/>
            <a:ext cx="4384135" cy="379108"/>
          </a:xfrm>
        </p:spPr>
        <p:txBody>
          <a:bodyPr/>
          <a:lstStyle>
            <a:lvl1pPr>
              <a:buNone/>
              <a:defRPr sz="1600" b="1"/>
            </a:lvl1pPr>
          </a:lstStyle>
          <a:p>
            <a:pPr lvl="0"/>
            <a:r>
              <a:rPr lang="en-US" dirty="0"/>
              <a:t>Sub Title2</a:t>
            </a:r>
          </a:p>
        </p:txBody>
      </p:sp>
      <p:sp>
        <p:nvSpPr>
          <p:cNvPr id="14" name="Text Placeholder 38">
            <a:extLst>
              <a:ext uri="{FF2B5EF4-FFF2-40B4-BE49-F238E27FC236}">
                <a16:creationId xmlns:a16="http://schemas.microsoft.com/office/drawing/2014/main" id="{EBBD7208-3B4C-F7AA-0398-0691DBAC1B95}"/>
              </a:ext>
            </a:extLst>
          </p:cNvPr>
          <p:cNvSpPr>
            <a:spLocks noGrp="1"/>
          </p:cNvSpPr>
          <p:nvPr>
            <p:ph type="body" sz="quarter" idx="23" hasCustomPrompt="1"/>
          </p:nvPr>
        </p:nvSpPr>
        <p:spPr>
          <a:xfrm>
            <a:off x="1219831" y="1469535"/>
            <a:ext cx="4384135" cy="588901"/>
          </a:xfrm>
          <a:noFill/>
        </p:spPr>
        <p:txBody>
          <a:bodyPr/>
          <a:lstStyle>
            <a:lvl1pPr>
              <a:defRPr sz="1400"/>
            </a:lvl1pPr>
          </a:lstStyle>
          <a:p>
            <a:pPr lvl="0"/>
            <a:r>
              <a:rPr lang="en-US" dirty="0"/>
              <a:t>Text1</a:t>
            </a:r>
          </a:p>
        </p:txBody>
      </p:sp>
      <p:sp>
        <p:nvSpPr>
          <p:cNvPr id="15" name="Text Placeholder 38">
            <a:extLst>
              <a:ext uri="{FF2B5EF4-FFF2-40B4-BE49-F238E27FC236}">
                <a16:creationId xmlns:a16="http://schemas.microsoft.com/office/drawing/2014/main" id="{79805A10-714D-4E23-BFF2-FE64CFCD5FF8}"/>
              </a:ext>
            </a:extLst>
          </p:cNvPr>
          <p:cNvSpPr>
            <a:spLocks noGrp="1"/>
          </p:cNvSpPr>
          <p:nvPr>
            <p:ph type="body" sz="quarter" idx="24" hasCustomPrompt="1"/>
          </p:nvPr>
        </p:nvSpPr>
        <p:spPr>
          <a:xfrm>
            <a:off x="1219831" y="2751873"/>
            <a:ext cx="4384135" cy="588901"/>
          </a:xfrm>
          <a:noFill/>
        </p:spPr>
        <p:txBody>
          <a:bodyPr/>
          <a:lstStyle>
            <a:lvl1pPr>
              <a:defRPr sz="1400"/>
            </a:lvl1pPr>
          </a:lstStyle>
          <a:p>
            <a:pPr lvl="0"/>
            <a:r>
              <a:rPr lang="en-US" dirty="0"/>
              <a:t>Text2</a:t>
            </a:r>
          </a:p>
        </p:txBody>
      </p:sp>
      <p:sp>
        <p:nvSpPr>
          <p:cNvPr id="16" name="Text Placeholder 38">
            <a:extLst>
              <a:ext uri="{FF2B5EF4-FFF2-40B4-BE49-F238E27FC236}">
                <a16:creationId xmlns:a16="http://schemas.microsoft.com/office/drawing/2014/main" id="{02859B09-555B-64BA-6E6B-FFB67CA0781B}"/>
              </a:ext>
            </a:extLst>
          </p:cNvPr>
          <p:cNvSpPr>
            <a:spLocks noGrp="1"/>
          </p:cNvSpPr>
          <p:nvPr>
            <p:ph type="body" sz="quarter" idx="25" hasCustomPrompt="1"/>
          </p:nvPr>
        </p:nvSpPr>
        <p:spPr>
          <a:xfrm>
            <a:off x="1192662" y="4066366"/>
            <a:ext cx="4384135" cy="588901"/>
          </a:xfrm>
          <a:noFill/>
        </p:spPr>
        <p:txBody>
          <a:bodyPr/>
          <a:lstStyle>
            <a:lvl1pPr>
              <a:defRPr sz="1400"/>
            </a:lvl1pPr>
          </a:lstStyle>
          <a:p>
            <a:pPr lvl="0"/>
            <a:r>
              <a:rPr lang="en-US" dirty="0"/>
              <a:t>Text3</a:t>
            </a:r>
          </a:p>
        </p:txBody>
      </p:sp>
      <p:sp>
        <p:nvSpPr>
          <p:cNvPr id="17" name="Text Placeholder 38">
            <a:extLst>
              <a:ext uri="{FF2B5EF4-FFF2-40B4-BE49-F238E27FC236}">
                <a16:creationId xmlns:a16="http://schemas.microsoft.com/office/drawing/2014/main" id="{AA28288D-29EC-ED44-C07E-9CFD177BB408}"/>
              </a:ext>
            </a:extLst>
          </p:cNvPr>
          <p:cNvSpPr>
            <a:spLocks noGrp="1"/>
          </p:cNvSpPr>
          <p:nvPr>
            <p:ph type="body" sz="quarter" idx="26" hasCustomPrompt="1"/>
          </p:nvPr>
        </p:nvSpPr>
        <p:spPr>
          <a:xfrm>
            <a:off x="1192662" y="5380859"/>
            <a:ext cx="4411304" cy="588901"/>
          </a:xfrm>
          <a:noFill/>
        </p:spPr>
        <p:txBody>
          <a:bodyPr/>
          <a:lstStyle>
            <a:lvl1pPr>
              <a:defRPr sz="1400"/>
            </a:lvl1pPr>
          </a:lstStyle>
          <a:p>
            <a:pPr lvl="0"/>
            <a:r>
              <a:rPr lang="en-US" dirty="0"/>
              <a:t>Text4</a:t>
            </a:r>
          </a:p>
        </p:txBody>
      </p:sp>
      <p:sp>
        <p:nvSpPr>
          <p:cNvPr id="18" name="Text Placeholder 10">
            <a:extLst>
              <a:ext uri="{FF2B5EF4-FFF2-40B4-BE49-F238E27FC236}">
                <a16:creationId xmlns:a16="http://schemas.microsoft.com/office/drawing/2014/main" id="{122A3B82-88F6-5130-366B-0B33945408D0}"/>
              </a:ext>
            </a:extLst>
          </p:cNvPr>
          <p:cNvSpPr>
            <a:spLocks noGrp="1"/>
          </p:cNvSpPr>
          <p:nvPr>
            <p:ph type="body" sz="quarter" idx="27" hasCustomPrompt="1"/>
          </p:nvPr>
        </p:nvSpPr>
        <p:spPr>
          <a:xfrm>
            <a:off x="1192662" y="3640612"/>
            <a:ext cx="4411304" cy="379108"/>
          </a:xfrm>
        </p:spPr>
        <p:txBody>
          <a:bodyPr/>
          <a:lstStyle>
            <a:lvl1pPr>
              <a:buNone/>
              <a:defRPr sz="1600" b="1"/>
            </a:lvl1pPr>
          </a:lstStyle>
          <a:p>
            <a:pPr lvl="0"/>
            <a:r>
              <a:rPr lang="en-US" dirty="0"/>
              <a:t>Sub Title3</a:t>
            </a:r>
          </a:p>
        </p:txBody>
      </p:sp>
      <p:sp>
        <p:nvSpPr>
          <p:cNvPr id="19" name="Text Placeholder 10">
            <a:extLst>
              <a:ext uri="{FF2B5EF4-FFF2-40B4-BE49-F238E27FC236}">
                <a16:creationId xmlns:a16="http://schemas.microsoft.com/office/drawing/2014/main" id="{C0427717-9A04-D727-C5BC-08EB06C73D36}"/>
              </a:ext>
            </a:extLst>
          </p:cNvPr>
          <p:cNvSpPr>
            <a:spLocks noGrp="1"/>
          </p:cNvSpPr>
          <p:nvPr>
            <p:ph type="body" sz="quarter" idx="28" hasCustomPrompt="1"/>
          </p:nvPr>
        </p:nvSpPr>
        <p:spPr>
          <a:xfrm>
            <a:off x="1192661" y="4922950"/>
            <a:ext cx="4384136" cy="379108"/>
          </a:xfrm>
        </p:spPr>
        <p:txBody>
          <a:bodyPr/>
          <a:lstStyle>
            <a:lvl1pPr>
              <a:buNone/>
              <a:defRPr sz="1600" b="1"/>
            </a:lvl1pPr>
          </a:lstStyle>
          <a:p>
            <a:pPr lvl="0"/>
            <a:r>
              <a:rPr lang="en-US" dirty="0"/>
              <a:t>Sub Title4</a:t>
            </a:r>
          </a:p>
        </p:txBody>
      </p:sp>
      <p:sp>
        <p:nvSpPr>
          <p:cNvPr id="20" name="Picture Placeholder 5">
            <a:extLst>
              <a:ext uri="{FF2B5EF4-FFF2-40B4-BE49-F238E27FC236}">
                <a16:creationId xmlns:a16="http://schemas.microsoft.com/office/drawing/2014/main" id="{3EF99B09-6A5D-2AE0-BA26-1792A9AB327C}"/>
              </a:ext>
            </a:extLst>
          </p:cNvPr>
          <p:cNvSpPr>
            <a:spLocks noGrp="1"/>
          </p:cNvSpPr>
          <p:nvPr>
            <p:ph type="pic" sz="quarter" idx="29"/>
          </p:nvPr>
        </p:nvSpPr>
        <p:spPr>
          <a:xfrm>
            <a:off x="6459039" y="1038328"/>
            <a:ext cx="799556" cy="719046"/>
          </a:xfrm>
        </p:spPr>
        <p:txBody>
          <a:bodyPr/>
          <a:lstStyle/>
          <a:p>
            <a:endParaRPr lang="en-US"/>
          </a:p>
        </p:txBody>
      </p:sp>
      <p:sp>
        <p:nvSpPr>
          <p:cNvPr id="21" name="Text Placeholder 10">
            <a:extLst>
              <a:ext uri="{FF2B5EF4-FFF2-40B4-BE49-F238E27FC236}">
                <a16:creationId xmlns:a16="http://schemas.microsoft.com/office/drawing/2014/main" id="{403D07C3-1B83-F553-14E9-84D2FD4841ED}"/>
              </a:ext>
            </a:extLst>
          </p:cNvPr>
          <p:cNvSpPr>
            <a:spLocks noGrp="1"/>
          </p:cNvSpPr>
          <p:nvPr>
            <p:ph type="body" sz="quarter" idx="30" hasCustomPrompt="1"/>
          </p:nvPr>
        </p:nvSpPr>
        <p:spPr>
          <a:xfrm>
            <a:off x="7355020" y="999212"/>
            <a:ext cx="4527826" cy="379108"/>
          </a:xfrm>
        </p:spPr>
        <p:txBody>
          <a:bodyPr/>
          <a:lstStyle>
            <a:lvl1pPr>
              <a:buNone/>
              <a:defRPr sz="1600" b="1"/>
            </a:lvl1pPr>
          </a:lstStyle>
          <a:p>
            <a:pPr lvl="0"/>
            <a:r>
              <a:rPr lang="en-US" dirty="0"/>
              <a:t>Sub Title5</a:t>
            </a:r>
          </a:p>
        </p:txBody>
      </p:sp>
      <p:sp>
        <p:nvSpPr>
          <p:cNvPr id="22" name="Text Placeholder 38">
            <a:extLst>
              <a:ext uri="{FF2B5EF4-FFF2-40B4-BE49-F238E27FC236}">
                <a16:creationId xmlns:a16="http://schemas.microsoft.com/office/drawing/2014/main" id="{90672FA5-FDBF-81A5-AA8F-743518F8AC04}"/>
              </a:ext>
            </a:extLst>
          </p:cNvPr>
          <p:cNvSpPr>
            <a:spLocks noGrp="1"/>
          </p:cNvSpPr>
          <p:nvPr>
            <p:ph type="body" sz="quarter" idx="31" hasCustomPrompt="1"/>
          </p:nvPr>
        </p:nvSpPr>
        <p:spPr>
          <a:xfrm>
            <a:off x="7340324" y="1411364"/>
            <a:ext cx="4527826" cy="588901"/>
          </a:xfrm>
          <a:noFill/>
        </p:spPr>
        <p:txBody>
          <a:bodyPr/>
          <a:lstStyle>
            <a:lvl1pPr>
              <a:defRPr sz="1400"/>
            </a:lvl1pPr>
          </a:lstStyle>
          <a:p>
            <a:pPr lvl="0"/>
            <a:r>
              <a:rPr lang="en-US" dirty="0"/>
              <a:t>Text5</a:t>
            </a:r>
          </a:p>
        </p:txBody>
      </p:sp>
      <p:sp>
        <p:nvSpPr>
          <p:cNvPr id="23" name="Picture Placeholder 5">
            <a:extLst>
              <a:ext uri="{FF2B5EF4-FFF2-40B4-BE49-F238E27FC236}">
                <a16:creationId xmlns:a16="http://schemas.microsoft.com/office/drawing/2014/main" id="{3CDF9C7B-F838-3D01-D5E5-0178D9B5A2C0}"/>
              </a:ext>
            </a:extLst>
          </p:cNvPr>
          <p:cNvSpPr>
            <a:spLocks noGrp="1"/>
          </p:cNvSpPr>
          <p:nvPr>
            <p:ph type="pic" sz="quarter" idx="32"/>
          </p:nvPr>
        </p:nvSpPr>
        <p:spPr>
          <a:xfrm>
            <a:off x="6459039" y="2327324"/>
            <a:ext cx="799556" cy="719046"/>
          </a:xfrm>
        </p:spPr>
        <p:txBody>
          <a:bodyPr/>
          <a:lstStyle/>
          <a:p>
            <a:endParaRPr lang="en-US"/>
          </a:p>
        </p:txBody>
      </p:sp>
      <p:sp>
        <p:nvSpPr>
          <p:cNvPr id="24" name="Picture Placeholder 5">
            <a:extLst>
              <a:ext uri="{FF2B5EF4-FFF2-40B4-BE49-F238E27FC236}">
                <a16:creationId xmlns:a16="http://schemas.microsoft.com/office/drawing/2014/main" id="{9B02D2CA-10C1-1117-3316-D901D5BED041}"/>
              </a:ext>
            </a:extLst>
          </p:cNvPr>
          <p:cNvSpPr>
            <a:spLocks noGrp="1"/>
          </p:cNvSpPr>
          <p:nvPr>
            <p:ph type="pic" sz="quarter" idx="33"/>
          </p:nvPr>
        </p:nvSpPr>
        <p:spPr>
          <a:xfrm>
            <a:off x="6459039" y="3640612"/>
            <a:ext cx="799556" cy="719046"/>
          </a:xfrm>
        </p:spPr>
        <p:txBody>
          <a:bodyPr/>
          <a:lstStyle/>
          <a:p>
            <a:endParaRPr lang="en-US"/>
          </a:p>
        </p:txBody>
      </p:sp>
      <p:sp>
        <p:nvSpPr>
          <p:cNvPr id="25" name="Picture Placeholder 5">
            <a:extLst>
              <a:ext uri="{FF2B5EF4-FFF2-40B4-BE49-F238E27FC236}">
                <a16:creationId xmlns:a16="http://schemas.microsoft.com/office/drawing/2014/main" id="{570DD0A3-8007-FC5C-1AE3-FD75697AC76B}"/>
              </a:ext>
            </a:extLst>
          </p:cNvPr>
          <p:cNvSpPr>
            <a:spLocks noGrp="1"/>
          </p:cNvSpPr>
          <p:nvPr>
            <p:ph type="pic" sz="quarter" idx="34"/>
          </p:nvPr>
        </p:nvSpPr>
        <p:spPr>
          <a:xfrm>
            <a:off x="6459039" y="4937218"/>
            <a:ext cx="799556" cy="719046"/>
          </a:xfrm>
        </p:spPr>
        <p:txBody>
          <a:bodyPr/>
          <a:lstStyle/>
          <a:p>
            <a:endParaRPr lang="en-US"/>
          </a:p>
        </p:txBody>
      </p:sp>
      <p:sp>
        <p:nvSpPr>
          <p:cNvPr id="26" name="Text Placeholder 10">
            <a:extLst>
              <a:ext uri="{FF2B5EF4-FFF2-40B4-BE49-F238E27FC236}">
                <a16:creationId xmlns:a16="http://schemas.microsoft.com/office/drawing/2014/main" id="{17973E77-09C2-3400-4111-A836545CFC22}"/>
              </a:ext>
            </a:extLst>
          </p:cNvPr>
          <p:cNvSpPr>
            <a:spLocks noGrp="1"/>
          </p:cNvSpPr>
          <p:nvPr>
            <p:ph type="body" sz="quarter" idx="35" hasCustomPrompt="1"/>
          </p:nvPr>
        </p:nvSpPr>
        <p:spPr>
          <a:xfrm>
            <a:off x="7340324" y="2307693"/>
            <a:ext cx="4527826" cy="379108"/>
          </a:xfrm>
        </p:spPr>
        <p:txBody>
          <a:bodyPr/>
          <a:lstStyle>
            <a:lvl1pPr>
              <a:buNone/>
              <a:defRPr sz="1600" b="1"/>
            </a:lvl1pPr>
          </a:lstStyle>
          <a:p>
            <a:pPr lvl="0"/>
            <a:r>
              <a:rPr lang="en-US" dirty="0"/>
              <a:t>Sub Title6</a:t>
            </a:r>
          </a:p>
        </p:txBody>
      </p:sp>
      <p:sp>
        <p:nvSpPr>
          <p:cNvPr id="27" name="Text Placeholder 38">
            <a:extLst>
              <a:ext uri="{FF2B5EF4-FFF2-40B4-BE49-F238E27FC236}">
                <a16:creationId xmlns:a16="http://schemas.microsoft.com/office/drawing/2014/main" id="{3B60BDD9-3970-97B0-0FB9-6DBB8609D1B7}"/>
              </a:ext>
            </a:extLst>
          </p:cNvPr>
          <p:cNvSpPr>
            <a:spLocks noGrp="1"/>
          </p:cNvSpPr>
          <p:nvPr>
            <p:ph type="body" sz="quarter" idx="36" hasCustomPrompt="1"/>
          </p:nvPr>
        </p:nvSpPr>
        <p:spPr>
          <a:xfrm>
            <a:off x="7340324" y="2751873"/>
            <a:ext cx="4527826" cy="588901"/>
          </a:xfrm>
          <a:noFill/>
        </p:spPr>
        <p:txBody>
          <a:bodyPr/>
          <a:lstStyle>
            <a:lvl1pPr>
              <a:defRPr sz="1400"/>
            </a:lvl1pPr>
          </a:lstStyle>
          <a:p>
            <a:pPr lvl="0"/>
            <a:r>
              <a:rPr lang="en-US" dirty="0"/>
              <a:t>Text6</a:t>
            </a:r>
          </a:p>
        </p:txBody>
      </p:sp>
      <p:sp>
        <p:nvSpPr>
          <p:cNvPr id="28" name="Text Placeholder 38">
            <a:extLst>
              <a:ext uri="{FF2B5EF4-FFF2-40B4-BE49-F238E27FC236}">
                <a16:creationId xmlns:a16="http://schemas.microsoft.com/office/drawing/2014/main" id="{D3E8B77A-167C-B3A9-992E-FFB7B6ADCE34}"/>
              </a:ext>
            </a:extLst>
          </p:cNvPr>
          <p:cNvSpPr>
            <a:spLocks noGrp="1"/>
          </p:cNvSpPr>
          <p:nvPr>
            <p:ph type="body" sz="quarter" idx="37" hasCustomPrompt="1"/>
          </p:nvPr>
        </p:nvSpPr>
        <p:spPr>
          <a:xfrm>
            <a:off x="7340324" y="4069267"/>
            <a:ext cx="4527826" cy="588901"/>
          </a:xfrm>
          <a:noFill/>
        </p:spPr>
        <p:txBody>
          <a:bodyPr/>
          <a:lstStyle>
            <a:lvl1pPr>
              <a:defRPr sz="1400"/>
            </a:lvl1pPr>
          </a:lstStyle>
          <a:p>
            <a:pPr lvl="0"/>
            <a:r>
              <a:rPr lang="en-US" dirty="0"/>
              <a:t>Text7</a:t>
            </a:r>
          </a:p>
        </p:txBody>
      </p:sp>
      <p:sp>
        <p:nvSpPr>
          <p:cNvPr id="29" name="Text Placeholder 38">
            <a:extLst>
              <a:ext uri="{FF2B5EF4-FFF2-40B4-BE49-F238E27FC236}">
                <a16:creationId xmlns:a16="http://schemas.microsoft.com/office/drawing/2014/main" id="{EC21323F-434A-D911-21AD-A1D840B26C60}"/>
              </a:ext>
            </a:extLst>
          </p:cNvPr>
          <p:cNvSpPr>
            <a:spLocks noGrp="1"/>
          </p:cNvSpPr>
          <p:nvPr>
            <p:ph type="body" sz="quarter" idx="38" hasCustomPrompt="1"/>
          </p:nvPr>
        </p:nvSpPr>
        <p:spPr>
          <a:xfrm>
            <a:off x="7340324" y="5324471"/>
            <a:ext cx="4527826" cy="588901"/>
          </a:xfrm>
          <a:noFill/>
        </p:spPr>
        <p:txBody>
          <a:bodyPr/>
          <a:lstStyle>
            <a:lvl1pPr>
              <a:defRPr sz="1400"/>
            </a:lvl1pPr>
          </a:lstStyle>
          <a:p>
            <a:pPr lvl="0"/>
            <a:r>
              <a:rPr lang="en-US" dirty="0"/>
              <a:t>Text8</a:t>
            </a:r>
          </a:p>
        </p:txBody>
      </p:sp>
      <p:sp>
        <p:nvSpPr>
          <p:cNvPr id="30" name="Text Placeholder 10">
            <a:extLst>
              <a:ext uri="{FF2B5EF4-FFF2-40B4-BE49-F238E27FC236}">
                <a16:creationId xmlns:a16="http://schemas.microsoft.com/office/drawing/2014/main" id="{C85021CA-80C1-B204-E405-7A994374A934}"/>
              </a:ext>
            </a:extLst>
          </p:cNvPr>
          <p:cNvSpPr>
            <a:spLocks noGrp="1"/>
          </p:cNvSpPr>
          <p:nvPr>
            <p:ph type="body" sz="quarter" idx="39" hasCustomPrompt="1"/>
          </p:nvPr>
        </p:nvSpPr>
        <p:spPr>
          <a:xfrm>
            <a:off x="7340323" y="3636855"/>
            <a:ext cx="4542523" cy="379108"/>
          </a:xfrm>
        </p:spPr>
        <p:txBody>
          <a:bodyPr/>
          <a:lstStyle>
            <a:lvl1pPr>
              <a:buNone/>
              <a:defRPr sz="1600" b="1"/>
            </a:lvl1pPr>
          </a:lstStyle>
          <a:p>
            <a:pPr lvl="0"/>
            <a:r>
              <a:rPr lang="en-US" dirty="0"/>
              <a:t>Sub Title7</a:t>
            </a:r>
          </a:p>
        </p:txBody>
      </p:sp>
      <p:sp>
        <p:nvSpPr>
          <p:cNvPr id="31" name="Text Placeholder 10">
            <a:extLst>
              <a:ext uri="{FF2B5EF4-FFF2-40B4-BE49-F238E27FC236}">
                <a16:creationId xmlns:a16="http://schemas.microsoft.com/office/drawing/2014/main" id="{E95AD5B6-1777-F32C-97BE-A877A764C7A8}"/>
              </a:ext>
            </a:extLst>
          </p:cNvPr>
          <p:cNvSpPr>
            <a:spLocks noGrp="1"/>
          </p:cNvSpPr>
          <p:nvPr>
            <p:ph type="body" sz="quarter" idx="40" hasCustomPrompt="1"/>
          </p:nvPr>
        </p:nvSpPr>
        <p:spPr>
          <a:xfrm>
            <a:off x="7310093" y="4927149"/>
            <a:ext cx="4572753" cy="379108"/>
          </a:xfrm>
        </p:spPr>
        <p:txBody>
          <a:bodyPr/>
          <a:lstStyle>
            <a:lvl1pPr>
              <a:buNone/>
              <a:defRPr sz="1600" b="1"/>
            </a:lvl1pPr>
          </a:lstStyle>
          <a:p>
            <a:pPr lvl="0"/>
            <a:r>
              <a:rPr lang="en-US" dirty="0"/>
              <a:t>Sub Title8</a:t>
            </a:r>
          </a:p>
        </p:txBody>
      </p:sp>
      <p:cxnSp>
        <p:nvCxnSpPr>
          <p:cNvPr id="32" name="Straight Connector 31">
            <a:extLst>
              <a:ext uri="{FF2B5EF4-FFF2-40B4-BE49-F238E27FC236}">
                <a16:creationId xmlns:a16="http://schemas.microsoft.com/office/drawing/2014/main" id="{F9F0AFD5-5754-1A12-F244-3AFC1FC783FD}"/>
              </a:ext>
            </a:extLst>
          </p:cNvPr>
          <p:cNvCxnSpPr>
            <a:cxnSpLocks/>
          </p:cNvCxnSpPr>
          <p:nvPr userDrawn="1"/>
        </p:nvCxnSpPr>
        <p:spPr>
          <a:xfrm flipV="1">
            <a:off x="323850" y="2160832"/>
            <a:ext cx="5409112" cy="10895"/>
          </a:xfrm>
          <a:prstGeom prst="line">
            <a:avLst/>
          </a:prstGeom>
          <a:ln w="22225">
            <a:gradFill flip="none" rotWithShape="1">
              <a:gsLst>
                <a:gs pos="0">
                  <a:schemeClr val="tx1"/>
                </a:gs>
                <a:gs pos="41000">
                  <a:schemeClr val="accent1"/>
                </a:gs>
                <a:gs pos="83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5ACC7888-5368-560C-C7ED-784F8509FFF3}"/>
              </a:ext>
            </a:extLst>
          </p:cNvPr>
          <p:cNvCxnSpPr>
            <a:cxnSpLocks/>
          </p:cNvCxnSpPr>
          <p:nvPr userDrawn="1"/>
        </p:nvCxnSpPr>
        <p:spPr>
          <a:xfrm flipV="1">
            <a:off x="323850" y="3476422"/>
            <a:ext cx="5409112" cy="10895"/>
          </a:xfrm>
          <a:prstGeom prst="line">
            <a:avLst/>
          </a:prstGeom>
          <a:ln w="22225">
            <a:gradFill flip="none" rotWithShape="1">
              <a:gsLst>
                <a:gs pos="0">
                  <a:schemeClr val="tx1"/>
                </a:gs>
                <a:gs pos="41000">
                  <a:schemeClr val="accent1"/>
                </a:gs>
                <a:gs pos="83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3D86ADD7-8EEA-A2D9-36ED-6E7160739F53}"/>
              </a:ext>
            </a:extLst>
          </p:cNvPr>
          <p:cNvCxnSpPr>
            <a:cxnSpLocks/>
          </p:cNvCxnSpPr>
          <p:nvPr userDrawn="1"/>
        </p:nvCxnSpPr>
        <p:spPr>
          <a:xfrm flipV="1">
            <a:off x="323850" y="4768595"/>
            <a:ext cx="5409112" cy="10895"/>
          </a:xfrm>
          <a:prstGeom prst="line">
            <a:avLst/>
          </a:prstGeom>
          <a:ln w="22225">
            <a:gradFill flip="none" rotWithShape="1">
              <a:gsLst>
                <a:gs pos="0">
                  <a:schemeClr val="tx1"/>
                </a:gs>
                <a:gs pos="41000">
                  <a:schemeClr val="accent1"/>
                </a:gs>
                <a:gs pos="83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D1BD7D16-2690-F59D-62C7-F260E5EFB2F7}"/>
              </a:ext>
            </a:extLst>
          </p:cNvPr>
          <p:cNvCxnSpPr>
            <a:cxnSpLocks/>
          </p:cNvCxnSpPr>
          <p:nvPr userDrawn="1"/>
        </p:nvCxnSpPr>
        <p:spPr>
          <a:xfrm flipV="1">
            <a:off x="6410869" y="2156860"/>
            <a:ext cx="5409112" cy="10895"/>
          </a:xfrm>
          <a:prstGeom prst="line">
            <a:avLst/>
          </a:prstGeom>
          <a:ln w="22225">
            <a:gradFill flip="none" rotWithShape="1">
              <a:gsLst>
                <a:gs pos="0">
                  <a:schemeClr val="tx1"/>
                </a:gs>
                <a:gs pos="41000">
                  <a:schemeClr val="accent1"/>
                </a:gs>
                <a:gs pos="83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7709E770-D7D2-C0BC-8092-4804EE28CC54}"/>
              </a:ext>
            </a:extLst>
          </p:cNvPr>
          <p:cNvCxnSpPr>
            <a:cxnSpLocks/>
          </p:cNvCxnSpPr>
          <p:nvPr userDrawn="1"/>
        </p:nvCxnSpPr>
        <p:spPr>
          <a:xfrm flipV="1">
            <a:off x="6459039" y="3447039"/>
            <a:ext cx="5409112" cy="10895"/>
          </a:xfrm>
          <a:prstGeom prst="line">
            <a:avLst/>
          </a:prstGeom>
          <a:ln w="22225">
            <a:gradFill flip="none" rotWithShape="1">
              <a:gsLst>
                <a:gs pos="0">
                  <a:schemeClr val="tx1"/>
                </a:gs>
                <a:gs pos="41000">
                  <a:schemeClr val="accent1"/>
                </a:gs>
                <a:gs pos="83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4B074C08-F27A-5A24-9AF3-78B9D3E9B0C4}"/>
              </a:ext>
            </a:extLst>
          </p:cNvPr>
          <p:cNvCxnSpPr>
            <a:cxnSpLocks/>
          </p:cNvCxnSpPr>
          <p:nvPr userDrawn="1"/>
        </p:nvCxnSpPr>
        <p:spPr>
          <a:xfrm flipV="1">
            <a:off x="6410869" y="4781763"/>
            <a:ext cx="5409112" cy="10895"/>
          </a:xfrm>
          <a:prstGeom prst="line">
            <a:avLst/>
          </a:prstGeom>
          <a:ln w="22225">
            <a:gradFill flip="none" rotWithShape="1">
              <a:gsLst>
                <a:gs pos="0">
                  <a:schemeClr val="tx1"/>
                </a:gs>
                <a:gs pos="41000">
                  <a:schemeClr val="accent1"/>
                </a:gs>
                <a:gs pos="83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0673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51_Custom Layout">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1C5C4069-9B3D-B453-3E18-B74A4AB08F48}"/>
              </a:ext>
              <a:ext uri="{C183D7F6-B498-43B3-948B-1728B52AA6E4}">
                <adec:decorative xmlns:adec="http://schemas.microsoft.com/office/drawing/2017/decorative" val="1"/>
              </a:ext>
            </a:extLst>
          </p:cNvPr>
          <p:cNvGrpSpPr/>
          <p:nvPr userDrawn="1"/>
        </p:nvGrpSpPr>
        <p:grpSpPr>
          <a:xfrm>
            <a:off x="570568" y="1231543"/>
            <a:ext cx="10981168" cy="4802971"/>
            <a:chOff x="570568" y="1231543"/>
            <a:chExt cx="10981168" cy="4802971"/>
          </a:xfrm>
          <a:solidFill>
            <a:schemeClr val="tx1"/>
          </a:solidFill>
        </p:grpSpPr>
        <p:sp>
          <p:nvSpPr>
            <p:cNvPr id="6" name="Rounded Rectangle 5">
              <a:extLst>
                <a:ext uri="{FF2B5EF4-FFF2-40B4-BE49-F238E27FC236}">
                  <a16:creationId xmlns:a16="http://schemas.microsoft.com/office/drawing/2014/main" id="{FA3353E4-F555-855B-2AB1-C01A019E8329}"/>
                </a:ext>
              </a:extLst>
            </p:cNvPr>
            <p:cNvSpPr/>
            <p:nvPr/>
          </p:nvSpPr>
          <p:spPr>
            <a:xfrm>
              <a:off x="570568" y="2488791"/>
              <a:ext cx="7309286" cy="1031226"/>
            </a:xfrm>
            <a:prstGeom prst="roundRect">
              <a:avLst>
                <a:gd name="adj" fmla="val 50000"/>
              </a:avLst>
            </a:prstGeom>
            <a:grpFill/>
            <a:ln w="19050">
              <a:gradFill flip="none" rotWithShape="1">
                <a:gsLst>
                  <a:gs pos="43000">
                    <a:schemeClr val="bg2">
                      <a:lumMod val="95000"/>
                    </a:schemeClr>
                  </a:gs>
                  <a:gs pos="80000">
                    <a:schemeClr val="bg1"/>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640080" tIns="45720" rIns="2468880" bIns="45720" rtlCol="0" anchor="ctr"/>
            <a:lstStyle/>
            <a:p>
              <a:pPr marL="234950" indent="0" fontAlgn="b">
                <a:tabLst/>
                <a:defRPr/>
              </a:pPr>
              <a:endParaRPr lang="en-US" sz="2000">
                <a:solidFill>
                  <a:schemeClr val="bg2"/>
                </a:solidFill>
                <a:latin typeface="CiscoSansTT Light"/>
              </a:endParaRPr>
            </a:p>
          </p:txBody>
        </p:sp>
        <p:sp>
          <p:nvSpPr>
            <p:cNvPr id="7" name="Rounded Rectangle 6">
              <a:extLst>
                <a:ext uri="{FF2B5EF4-FFF2-40B4-BE49-F238E27FC236}">
                  <a16:creationId xmlns:a16="http://schemas.microsoft.com/office/drawing/2014/main" id="{C9F53962-B40D-932F-74F9-E2DC45C58AA6}"/>
                </a:ext>
              </a:extLst>
            </p:cNvPr>
            <p:cNvSpPr/>
            <p:nvPr/>
          </p:nvSpPr>
          <p:spPr>
            <a:xfrm>
              <a:off x="5395935" y="2488791"/>
              <a:ext cx="6155801" cy="1031226"/>
            </a:xfrm>
            <a:prstGeom prst="roundRect">
              <a:avLst>
                <a:gd name="adj" fmla="val 50000"/>
              </a:avLst>
            </a:prstGeom>
            <a:grpFill/>
            <a:ln w="19050">
              <a:gradFill>
                <a:gsLst>
                  <a:gs pos="7000">
                    <a:schemeClr val="accent4"/>
                  </a:gs>
                  <a:gs pos="29000">
                    <a:schemeClr val="accent1"/>
                  </a:gs>
                  <a:gs pos="96000">
                    <a:schemeClr val="tx1"/>
                  </a:gs>
                  <a:gs pos="82000">
                    <a:schemeClr val="accent3"/>
                  </a:gs>
                </a:gsLst>
                <a:lin ang="0" scaled="0"/>
              </a:gradFill>
            </a:ln>
            <a:effectLst>
              <a:outerShdw blurRad="76200" dist="25400" dir="10800000" algn="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22960" tIns="45720" rIns="45720" bIns="45720" rtlCol="0" anchor="ctr"/>
            <a:lstStyle/>
            <a:p>
              <a:pPr marL="182563" fontAlgn="b">
                <a:defRPr/>
              </a:pPr>
              <a:endParaRPr lang="en-US" sz="2000" dirty="0">
                <a:solidFill>
                  <a:schemeClr val="bg2"/>
                </a:solidFill>
                <a:latin typeface="CiscoSansTT Light"/>
              </a:endParaRPr>
            </a:p>
          </p:txBody>
        </p:sp>
        <p:sp>
          <p:nvSpPr>
            <p:cNvPr id="8" name="Rounded Rectangle 7">
              <a:extLst>
                <a:ext uri="{FF2B5EF4-FFF2-40B4-BE49-F238E27FC236}">
                  <a16:creationId xmlns:a16="http://schemas.microsoft.com/office/drawing/2014/main" id="{C11ECB94-16CC-0D20-D5A5-5184A313090F}"/>
                </a:ext>
              </a:extLst>
            </p:cNvPr>
            <p:cNvSpPr/>
            <p:nvPr/>
          </p:nvSpPr>
          <p:spPr>
            <a:xfrm>
              <a:off x="570568" y="5003288"/>
              <a:ext cx="7309286" cy="1031226"/>
            </a:xfrm>
            <a:prstGeom prst="roundRect">
              <a:avLst>
                <a:gd name="adj" fmla="val 50000"/>
              </a:avLst>
            </a:prstGeom>
            <a:grpFill/>
            <a:ln w="19050">
              <a:gradFill flip="none" rotWithShape="1">
                <a:gsLst>
                  <a:gs pos="43000">
                    <a:schemeClr val="bg2">
                      <a:lumMod val="95000"/>
                    </a:schemeClr>
                  </a:gs>
                  <a:gs pos="80000">
                    <a:schemeClr val="bg1"/>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640080" tIns="45720" rIns="2468880" bIns="45720" rtlCol="0" anchor="ctr"/>
            <a:lstStyle/>
            <a:p>
              <a:pPr marL="234950" indent="0" fontAlgn="b">
                <a:tabLst/>
                <a:defRPr/>
              </a:pPr>
              <a:endParaRPr lang="en-US" sz="2000" dirty="0">
                <a:solidFill>
                  <a:schemeClr val="bg2"/>
                </a:solidFill>
                <a:latin typeface="CiscoSansTT Light"/>
              </a:endParaRPr>
            </a:p>
          </p:txBody>
        </p:sp>
        <p:sp>
          <p:nvSpPr>
            <p:cNvPr id="9" name="Rounded Rectangle 8">
              <a:extLst>
                <a:ext uri="{FF2B5EF4-FFF2-40B4-BE49-F238E27FC236}">
                  <a16:creationId xmlns:a16="http://schemas.microsoft.com/office/drawing/2014/main" id="{656C929F-1D0B-A32B-9BF2-28496D8A2121}"/>
                </a:ext>
              </a:extLst>
            </p:cNvPr>
            <p:cNvSpPr/>
            <p:nvPr/>
          </p:nvSpPr>
          <p:spPr>
            <a:xfrm>
              <a:off x="5395935" y="5003288"/>
              <a:ext cx="6155801" cy="1031226"/>
            </a:xfrm>
            <a:prstGeom prst="roundRect">
              <a:avLst>
                <a:gd name="adj" fmla="val 50000"/>
              </a:avLst>
            </a:prstGeom>
            <a:grpFill/>
            <a:ln w="19050">
              <a:gradFill>
                <a:gsLst>
                  <a:gs pos="7000">
                    <a:schemeClr val="accent4"/>
                  </a:gs>
                  <a:gs pos="29000">
                    <a:schemeClr val="accent1"/>
                  </a:gs>
                  <a:gs pos="96000">
                    <a:schemeClr val="tx1"/>
                  </a:gs>
                  <a:gs pos="82000">
                    <a:schemeClr val="accent3"/>
                  </a:gs>
                </a:gsLst>
                <a:lin ang="0" scaled="0"/>
              </a:gradFill>
            </a:ln>
            <a:effectLst>
              <a:outerShdw blurRad="76200" dist="25400" dir="10800000" algn="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22960" tIns="45720" rIns="45720" bIns="45720" rtlCol="0" anchor="ctr"/>
            <a:lstStyle/>
            <a:p>
              <a:pPr marL="182563" indent="0" fontAlgn="b">
                <a:tabLst/>
                <a:defRPr/>
              </a:pPr>
              <a:endParaRPr lang="en-US" sz="2000">
                <a:solidFill>
                  <a:schemeClr val="bg2"/>
                </a:solidFill>
                <a:latin typeface="CiscoSansTT Light"/>
              </a:endParaRPr>
            </a:p>
          </p:txBody>
        </p:sp>
        <p:sp>
          <p:nvSpPr>
            <p:cNvPr id="10" name="Rounded Rectangle 9">
              <a:extLst>
                <a:ext uri="{FF2B5EF4-FFF2-40B4-BE49-F238E27FC236}">
                  <a16:creationId xmlns:a16="http://schemas.microsoft.com/office/drawing/2014/main" id="{B92783AE-98D0-594E-9EB7-F03580E5ACB7}"/>
                </a:ext>
              </a:extLst>
            </p:cNvPr>
            <p:cNvSpPr/>
            <p:nvPr/>
          </p:nvSpPr>
          <p:spPr>
            <a:xfrm>
              <a:off x="570568" y="3746039"/>
              <a:ext cx="7309286" cy="1031226"/>
            </a:xfrm>
            <a:prstGeom prst="roundRect">
              <a:avLst>
                <a:gd name="adj" fmla="val 50000"/>
              </a:avLst>
            </a:prstGeom>
            <a:grpFill/>
            <a:ln w="19050">
              <a:gradFill flip="none" rotWithShape="1">
                <a:gsLst>
                  <a:gs pos="43000">
                    <a:schemeClr val="bg2">
                      <a:lumMod val="95000"/>
                    </a:schemeClr>
                  </a:gs>
                  <a:gs pos="80000">
                    <a:schemeClr val="bg1"/>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640080" tIns="45720" rIns="2468880" bIns="45720" rtlCol="0" anchor="ctr"/>
            <a:lstStyle/>
            <a:p>
              <a:pPr marL="234950" indent="0" fontAlgn="b">
                <a:tabLst/>
                <a:defRPr/>
              </a:pPr>
              <a:endParaRPr lang="en-US" sz="2000">
                <a:solidFill>
                  <a:schemeClr val="bg2"/>
                </a:solidFill>
                <a:latin typeface="CiscoSansTT Light"/>
              </a:endParaRPr>
            </a:p>
          </p:txBody>
        </p:sp>
        <p:sp>
          <p:nvSpPr>
            <p:cNvPr id="11" name="Rounded Rectangle 10">
              <a:extLst>
                <a:ext uri="{FF2B5EF4-FFF2-40B4-BE49-F238E27FC236}">
                  <a16:creationId xmlns:a16="http://schemas.microsoft.com/office/drawing/2014/main" id="{C376F7F1-70A5-6EC7-3725-3C205EACA6A9}"/>
                </a:ext>
              </a:extLst>
            </p:cNvPr>
            <p:cNvSpPr/>
            <p:nvPr/>
          </p:nvSpPr>
          <p:spPr>
            <a:xfrm>
              <a:off x="5395935" y="3746039"/>
              <a:ext cx="6155801" cy="1031226"/>
            </a:xfrm>
            <a:prstGeom prst="roundRect">
              <a:avLst>
                <a:gd name="adj" fmla="val 50000"/>
              </a:avLst>
            </a:prstGeom>
            <a:grpFill/>
            <a:ln w="19050">
              <a:gradFill>
                <a:gsLst>
                  <a:gs pos="7000">
                    <a:schemeClr val="accent4"/>
                  </a:gs>
                  <a:gs pos="29000">
                    <a:schemeClr val="accent1"/>
                  </a:gs>
                  <a:gs pos="96000">
                    <a:schemeClr val="tx1"/>
                  </a:gs>
                  <a:gs pos="82000">
                    <a:schemeClr val="accent3"/>
                  </a:gs>
                </a:gsLst>
                <a:lin ang="0" scaled="0"/>
              </a:gradFill>
            </a:ln>
            <a:effectLst>
              <a:outerShdw blurRad="76200" dist="25400" dir="10800000" algn="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22960" tIns="45720" rIns="45720" bIns="45720" rtlCol="0" anchor="ctr"/>
            <a:lstStyle/>
            <a:p>
              <a:pPr marL="182563" fontAlgn="b">
                <a:defRPr/>
              </a:pPr>
              <a:endParaRPr lang="en-US" sz="2000">
                <a:solidFill>
                  <a:schemeClr val="bg2"/>
                </a:solidFill>
                <a:latin typeface="CiscoSansTT Light"/>
              </a:endParaRPr>
            </a:p>
          </p:txBody>
        </p:sp>
        <p:sp>
          <p:nvSpPr>
            <p:cNvPr id="12" name="Rounded Rectangle 11">
              <a:extLst>
                <a:ext uri="{FF2B5EF4-FFF2-40B4-BE49-F238E27FC236}">
                  <a16:creationId xmlns:a16="http://schemas.microsoft.com/office/drawing/2014/main" id="{CE31499C-D07E-FCEE-F146-21EEACF680C8}"/>
                </a:ext>
              </a:extLst>
            </p:cNvPr>
            <p:cNvSpPr/>
            <p:nvPr/>
          </p:nvSpPr>
          <p:spPr>
            <a:xfrm>
              <a:off x="570568" y="1231543"/>
              <a:ext cx="7309286" cy="1031226"/>
            </a:xfrm>
            <a:prstGeom prst="roundRect">
              <a:avLst>
                <a:gd name="adj" fmla="val 50000"/>
              </a:avLst>
            </a:prstGeom>
            <a:grpFill/>
            <a:ln w="19050">
              <a:gradFill flip="none" rotWithShape="1">
                <a:gsLst>
                  <a:gs pos="43000">
                    <a:schemeClr val="bg2">
                      <a:lumMod val="95000"/>
                    </a:schemeClr>
                  </a:gs>
                  <a:gs pos="80000">
                    <a:schemeClr val="bg1"/>
                  </a:gs>
                </a:gsLst>
                <a:lin ang="0" scaled="1"/>
                <a:tileRect/>
              </a:gradFill>
            </a:ln>
            <a:effectLst/>
          </p:spPr>
          <p:style>
            <a:lnRef idx="2">
              <a:schemeClr val="accent1">
                <a:shade val="50000"/>
              </a:schemeClr>
            </a:lnRef>
            <a:fillRef idx="1">
              <a:schemeClr val="accent1"/>
            </a:fillRef>
            <a:effectRef idx="0">
              <a:schemeClr val="accent1"/>
            </a:effectRef>
            <a:fontRef idx="minor">
              <a:schemeClr val="lt1"/>
            </a:fontRef>
          </p:style>
          <p:txBody>
            <a:bodyPr lIns="640080" tIns="45720" rIns="2468880" bIns="45720" rtlCol="0" anchor="ctr"/>
            <a:lstStyle/>
            <a:p>
              <a:pPr marL="234950" marR="0" lvl="0" algn="l" defTabSz="914400" rtl="0" eaLnBrk="1" fontAlgn="b" latinLnBrk="0" hangingPunct="1">
                <a:lnSpc>
                  <a:spcPct val="100000"/>
                </a:lnSpc>
                <a:spcBef>
                  <a:spcPts val="0"/>
                </a:spcBef>
                <a:spcAft>
                  <a:spcPts val="0"/>
                </a:spcAft>
                <a:buClrTx/>
                <a:buSzTx/>
                <a:buFontTx/>
                <a:buNone/>
                <a:defRPr/>
              </a:pPr>
              <a:endParaRPr kumimoji="0" lang="en-US" sz="2000" b="0" i="0" u="none" strike="noStrike" kern="1200" cap="none" spc="0" normalizeH="0" baseline="0" noProof="0" dirty="0">
                <a:ln>
                  <a:noFill/>
                </a:ln>
                <a:solidFill>
                  <a:schemeClr val="bg2"/>
                </a:solidFill>
                <a:effectLst/>
                <a:uLnTx/>
                <a:uFillTx/>
                <a:latin typeface="CiscoSansTT Light"/>
              </a:endParaRPr>
            </a:p>
          </p:txBody>
        </p:sp>
        <p:sp>
          <p:nvSpPr>
            <p:cNvPr id="13" name="Rounded Rectangle 12">
              <a:extLst>
                <a:ext uri="{FF2B5EF4-FFF2-40B4-BE49-F238E27FC236}">
                  <a16:creationId xmlns:a16="http://schemas.microsoft.com/office/drawing/2014/main" id="{336AB78A-262E-D463-874F-A31B7DE7D588}"/>
                </a:ext>
              </a:extLst>
            </p:cNvPr>
            <p:cNvSpPr/>
            <p:nvPr userDrawn="1"/>
          </p:nvSpPr>
          <p:spPr>
            <a:xfrm>
              <a:off x="5395935" y="1231543"/>
              <a:ext cx="6155801" cy="1031226"/>
            </a:xfrm>
            <a:prstGeom prst="roundRect">
              <a:avLst>
                <a:gd name="adj" fmla="val 50000"/>
              </a:avLst>
            </a:prstGeom>
            <a:grpFill/>
            <a:ln w="19050">
              <a:gradFill>
                <a:gsLst>
                  <a:gs pos="7000">
                    <a:schemeClr val="accent4"/>
                  </a:gs>
                  <a:gs pos="38000">
                    <a:schemeClr val="accent1"/>
                  </a:gs>
                  <a:gs pos="96000">
                    <a:schemeClr val="tx1"/>
                  </a:gs>
                  <a:gs pos="81000">
                    <a:schemeClr val="accent3"/>
                  </a:gs>
                </a:gsLst>
                <a:lin ang="0" scaled="0"/>
              </a:gradFill>
            </a:ln>
            <a:effectLst>
              <a:outerShdw blurRad="76200" dist="25400" dir="10800000" algn="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822960" tIns="45720" rIns="45720" bIns="45720" rtlCol="0" anchor="ctr"/>
            <a:lstStyle/>
            <a:p>
              <a:pPr marL="182563" marR="0" lvl="0" algn="l" defTabSz="914400" rtl="0" eaLnBrk="1" fontAlgn="b" latinLnBrk="0" hangingPunct="1">
                <a:lnSpc>
                  <a:spcPct val="100000"/>
                </a:lnSpc>
                <a:spcBef>
                  <a:spcPts val="0"/>
                </a:spcBef>
                <a:spcAft>
                  <a:spcPts val="0"/>
                </a:spcAft>
                <a:buClrTx/>
                <a:buSzTx/>
                <a:buFontTx/>
                <a:buNone/>
                <a:defRPr/>
              </a:pPr>
              <a:endParaRPr lang="en-US" sz="2000" b="1" i="0" u="none" strike="noStrike" kern="1200" cap="none" spc="0" normalizeH="0" baseline="0" noProof="0" dirty="0">
                <a:ln>
                  <a:noFill/>
                </a:ln>
                <a:solidFill>
                  <a:schemeClr val="bg2"/>
                </a:solidFill>
                <a:effectLst/>
                <a:uLnTx/>
                <a:uFillTx/>
                <a:latin typeface="CiscoSansTT Light"/>
              </a:endParaRPr>
            </a:p>
          </p:txBody>
        </p:sp>
      </p:grpSp>
      <p:sp>
        <p:nvSpPr>
          <p:cNvPr id="14" name="Text Placeholder 61">
            <a:extLst>
              <a:ext uri="{FF2B5EF4-FFF2-40B4-BE49-F238E27FC236}">
                <a16:creationId xmlns:a16="http://schemas.microsoft.com/office/drawing/2014/main" id="{9FFDC750-C7C0-6F47-4831-6BF259D54B55}"/>
              </a:ext>
            </a:extLst>
          </p:cNvPr>
          <p:cNvSpPr>
            <a:spLocks noGrp="1"/>
          </p:cNvSpPr>
          <p:nvPr>
            <p:ph type="body" sz="quarter" idx="10" hasCustomPrompt="1"/>
          </p:nvPr>
        </p:nvSpPr>
        <p:spPr>
          <a:xfrm>
            <a:off x="1894886" y="1400987"/>
            <a:ext cx="3186566" cy="773975"/>
          </a:xfrm>
        </p:spPr>
        <p:txBody>
          <a:bodyPr/>
          <a:lstStyle>
            <a:lvl1pPr>
              <a:buNone/>
              <a:defRPr sz="1600" b="1"/>
            </a:lvl1pPr>
          </a:lstStyle>
          <a:p>
            <a:pPr lvl="0"/>
            <a:r>
              <a:rPr lang="en-US" dirty="0"/>
              <a:t>Sub Title1</a:t>
            </a:r>
          </a:p>
        </p:txBody>
      </p:sp>
      <p:sp>
        <p:nvSpPr>
          <p:cNvPr id="15" name="Picture Placeholder 3071">
            <a:extLst>
              <a:ext uri="{FF2B5EF4-FFF2-40B4-BE49-F238E27FC236}">
                <a16:creationId xmlns:a16="http://schemas.microsoft.com/office/drawing/2014/main" id="{ACA621E7-6E4F-735E-B5A3-5466143BA2CE}"/>
              </a:ext>
            </a:extLst>
          </p:cNvPr>
          <p:cNvSpPr>
            <a:spLocks noGrp="1"/>
          </p:cNvSpPr>
          <p:nvPr>
            <p:ph type="pic" sz="quarter" idx="11"/>
          </p:nvPr>
        </p:nvSpPr>
        <p:spPr>
          <a:xfrm>
            <a:off x="913430" y="1360168"/>
            <a:ext cx="810623" cy="773975"/>
          </a:xfrm>
        </p:spPr>
        <p:txBody>
          <a:bodyPr/>
          <a:lstStyle/>
          <a:p>
            <a:endParaRPr lang="en-US"/>
          </a:p>
        </p:txBody>
      </p:sp>
      <p:sp>
        <p:nvSpPr>
          <p:cNvPr id="16" name="Picture Placeholder 3071">
            <a:extLst>
              <a:ext uri="{FF2B5EF4-FFF2-40B4-BE49-F238E27FC236}">
                <a16:creationId xmlns:a16="http://schemas.microsoft.com/office/drawing/2014/main" id="{7B3DA9BD-4E8A-BABF-2A4B-0387D560038A}"/>
              </a:ext>
            </a:extLst>
          </p:cNvPr>
          <p:cNvSpPr>
            <a:spLocks noGrp="1"/>
          </p:cNvSpPr>
          <p:nvPr>
            <p:ph type="pic" sz="quarter" idx="12"/>
          </p:nvPr>
        </p:nvSpPr>
        <p:spPr>
          <a:xfrm>
            <a:off x="913430" y="2617416"/>
            <a:ext cx="810623" cy="773975"/>
          </a:xfrm>
        </p:spPr>
        <p:txBody>
          <a:bodyPr/>
          <a:lstStyle/>
          <a:p>
            <a:endParaRPr lang="en-US"/>
          </a:p>
        </p:txBody>
      </p:sp>
      <p:sp>
        <p:nvSpPr>
          <p:cNvPr id="17" name="Picture Placeholder 3071">
            <a:extLst>
              <a:ext uri="{FF2B5EF4-FFF2-40B4-BE49-F238E27FC236}">
                <a16:creationId xmlns:a16="http://schemas.microsoft.com/office/drawing/2014/main" id="{BBEADE03-80CA-4A06-C537-648FAF847562}"/>
              </a:ext>
            </a:extLst>
          </p:cNvPr>
          <p:cNvSpPr>
            <a:spLocks noGrp="1"/>
          </p:cNvSpPr>
          <p:nvPr>
            <p:ph type="pic" sz="quarter" idx="13"/>
          </p:nvPr>
        </p:nvSpPr>
        <p:spPr>
          <a:xfrm>
            <a:off x="913429" y="3874664"/>
            <a:ext cx="810623" cy="773975"/>
          </a:xfrm>
        </p:spPr>
        <p:txBody>
          <a:bodyPr/>
          <a:lstStyle/>
          <a:p>
            <a:endParaRPr lang="en-US"/>
          </a:p>
        </p:txBody>
      </p:sp>
      <p:sp>
        <p:nvSpPr>
          <p:cNvPr id="18" name="Picture Placeholder 3071">
            <a:extLst>
              <a:ext uri="{FF2B5EF4-FFF2-40B4-BE49-F238E27FC236}">
                <a16:creationId xmlns:a16="http://schemas.microsoft.com/office/drawing/2014/main" id="{84E4FE5A-6250-BFAF-6729-1934ECBBAE51}"/>
              </a:ext>
            </a:extLst>
          </p:cNvPr>
          <p:cNvSpPr>
            <a:spLocks noGrp="1"/>
          </p:cNvSpPr>
          <p:nvPr>
            <p:ph type="pic" sz="quarter" idx="14"/>
          </p:nvPr>
        </p:nvSpPr>
        <p:spPr>
          <a:xfrm>
            <a:off x="939310" y="5131913"/>
            <a:ext cx="810623" cy="773975"/>
          </a:xfrm>
        </p:spPr>
        <p:txBody>
          <a:bodyPr/>
          <a:lstStyle/>
          <a:p>
            <a:endParaRPr lang="en-US"/>
          </a:p>
        </p:txBody>
      </p:sp>
      <p:sp>
        <p:nvSpPr>
          <p:cNvPr id="19" name="Picture Placeholder 3071">
            <a:extLst>
              <a:ext uri="{FF2B5EF4-FFF2-40B4-BE49-F238E27FC236}">
                <a16:creationId xmlns:a16="http://schemas.microsoft.com/office/drawing/2014/main" id="{C3A53850-B942-07D9-BB24-C9362F1F7293}"/>
              </a:ext>
            </a:extLst>
          </p:cNvPr>
          <p:cNvSpPr>
            <a:spLocks noGrp="1"/>
          </p:cNvSpPr>
          <p:nvPr>
            <p:ph type="pic" sz="quarter" idx="15"/>
          </p:nvPr>
        </p:nvSpPr>
        <p:spPr>
          <a:xfrm>
            <a:off x="5751370" y="1360167"/>
            <a:ext cx="810623" cy="773975"/>
          </a:xfrm>
        </p:spPr>
        <p:txBody>
          <a:bodyPr/>
          <a:lstStyle/>
          <a:p>
            <a:endParaRPr lang="en-US"/>
          </a:p>
        </p:txBody>
      </p:sp>
      <p:sp>
        <p:nvSpPr>
          <p:cNvPr id="20" name="Picture Placeholder 3071">
            <a:extLst>
              <a:ext uri="{FF2B5EF4-FFF2-40B4-BE49-F238E27FC236}">
                <a16:creationId xmlns:a16="http://schemas.microsoft.com/office/drawing/2014/main" id="{C9BE4891-2392-F61A-93F8-83B3D2124A11}"/>
              </a:ext>
            </a:extLst>
          </p:cNvPr>
          <p:cNvSpPr>
            <a:spLocks noGrp="1"/>
          </p:cNvSpPr>
          <p:nvPr>
            <p:ph type="pic" sz="quarter" idx="16"/>
          </p:nvPr>
        </p:nvSpPr>
        <p:spPr>
          <a:xfrm>
            <a:off x="5751370" y="2617415"/>
            <a:ext cx="810623" cy="773975"/>
          </a:xfrm>
        </p:spPr>
        <p:txBody>
          <a:bodyPr/>
          <a:lstStyle/>
          <a:p>
            <a:endParaRPr lang="en-US"/>
          </a:p>
        </p:txBody>
      </p:sp>
      <p:sp>
        <p:nvSpPr>
          <p:cNvPr id="21" name="Picture Placeholder 3071">
            <a:extLst>
              <a:ext uri="{FF2B5EF4-FFF2-40B4-BE49-F238E27FC236}">
                <a16:creationId xmlns:a16="http://schemas.microsoft.com/office/drawing/2014/main" id="{31AC06A3-0F76-01FA-0201-EBFA026A9389}"/>
              </a:ext>
            </a:extLst>
          </p:cNvPr>
          <p:cNvSpPr>
            <a:spLocks noGrp="1"/>
          </p:cNvSpPr>
          <p:nvPr>
            <p:ph type="pic" sz="quarter" idx="17"/>
          </p:nvPr>
        </p:nvSpPr>
        <p:spPr>
          <a:xfrm>
            <a:off x="5751370" y="3874664"/>
            <a:ext cx="810623" cy="773975"/>
          </a:xfrm>
        </p:spPr>
        <p:txBody>
          <a:bodyPr/>
          <a:lstStyle/>
          <a:p>
            <a:endParaRPr lang="en-US"/>
          </a:p>
        </p:txBody>
      </p:sp>
      <p:sp>
        <p:nvSpPr>
          <p:cNvPr id="22" name="Picture Placeholder 3071">
            <a:extLst>
              <a:ext uri="{FF2B5EF4-FFF2-40B4-BE49-F238E27FC236}">
                <a16:creationId xmlns:a16="http://schemas.microsoft.com/office/drawing/2014/main" id="{D2B9969E-576E-656F-DBA4-10498C9ECCE7}"/>
              </a:ext>
            </a:extLst>
          </p:cNvPr>
          <p:cNvSpPr>
            <a:spLocks noGrp="1"/>
          </p:cNvSpPr>
          <p:nvPr>
            <p:ph type="pic" sz="quarter" idx="18"/>
          </p:nvPr>
        </p:nvSpPr>
        <p:spPr>
          <a:xfrm>
            <a:off x="5751369" y="5131913"/>
            <a:ext cx="810623" cy="773975"/>
          </a:xfrm>
        </p:spPr>
        <p:txBody>
          <a:bodyPr/>
          <a:lstStyle/>
          <a:p>
            <a:endParaRPr lang="en-US"/>
          </a:p>
        </p:txBody>
      </p:sp>
      <p:sp>
        <p:nvSpPr>
          <p:cNvPr id="23" name="Text Placeholder 61">
            <a:extLst>
              <a:ext uri="{FF2B5EF4-FFF2-40B4-BE49-F238E27FC236}">
                <a16:creationId xmlns:a16="http://schemas.microsoft.com/office/drawing/2014/main" id="{5B53BF15-4492-6E4A-99ED-4F48AF9B734C}"/>
              </a:ext>
            </a:extLst>
          </p:cNvPr>
          <p:cNvSpPr>
            <a:spLocks noGrp="1"/>
          </p:cNvSpPr>
          <p:nvPr>
            <p:ph type="body" sz="quarter" idx="19" hasCustomPrompt="1"/>
          </p:nvPr>
        </p:nvSpPr>
        <p:spPr>
          <a:xfrm>
            <a:off x="6804538" y="1360167"/>
            <a:ext cx="3186566" cy="773975"/>
          </a:xfrm>
        </p:spPr>
        <p:txBody>
          <a:bodyPr/>
          <a:lstStyle>
            <a:lvl1pPr>
              <a:buNone/>
              <a:defRPr sz="1600" b="1"/>
            </a:lvl1pPr>
          </a:lstStyle>
          <a:p>
            <a:pPr lvl="0"/>
            <a:r>
              <a:rPr lang="en-US" dirty="0"/>
              <a:t>Sub Title5</a:t>
            </a:r>
          </a:p>
        </p:txBody>
      </p:sp>
      <p:sp>
        <p:nvSpPr>
          <p:cNvPr id="24" name="Text Placeholder 61">
            <a:extLst>
              <a:ext uri="{FF2B5EF4-FFF2-40B4-BE49-F238E27FC236}">
                <a16:creationId xmlns:a16="http://schemas.microsoft.com/office/drawing/2014/main" id="{AA49572B-9A80-EAB0-671B-648FDE0E8981}"/>
              </a:ext>
            </a:extLst>
          </p:cNvPr>
          <p:cNvSpPr>
            <a:spLocks noGrp="1"/>
          </p:cNvSpPr>
          <p:nvPr>
            <p:ph type="body" sz="quarter" idx="20" hasCustomPrompt="1"/>
          </p:nvPr>
        </p:nvSpPr>
        <p:spPr>
          <a:xfrm>
            <a:off x="6804538" y="2617415"/>
            <a:ext cx="3186566" cy="773975"/>
          </a:xfrm>
        </p:spPr>
        <p:txBody>
          <a:bodyPr/>
          <a:lstStyle>
            <a:lvl1pPr>
              <a:buNone/>
              <a:defRPr sz="1600" b="1"/>
            </a:lvl1pPr>
          </a:lstStyle>
          <a:p>
            <a:pPr lvl="0"/>
            <a:r>
              <a:rPr lang="en-US" dirty="0"/>
              <a:t>Sub Title6</a:t>
            </a:r>
          </a:p>
        </p:txBody>
      </p:sp>
      <p:sp>
        <p:nvSpPr>
          <p:cNvPr id="25" name="Text Placeholder 61">
            <a:extLst>
              <a:ext uri="{FF2B5EF4-FFF2-40B4-BE49-F238E27FC236}">
                <a16:creationId xmlns:a16="http://schemas.microsoft.com/office/drawing/2014/main" id="{6AA61BA7-B484-336B-F493-1180A8C01352}"/>
              </a:ext>
            </a:extLst>
          </p:cNvPr>
          <p:cNvSpPr>
            <a:spLocks noGrp="1"/>
          </p:cNvSpPr>
          <p:nvPr>
            <p:ph type="body" sz="quarter" idx="21" hasCustomPrompt="1"/>
          </p:nvPr>
        </p:nvSpPr>
        <p:spPr>
          <a:xfrm>
            <a:off x="6804538" y="3874664"/>
            <a:ext cx="3186566" cy="773975"/>
          </a:xfrm>
        </p:spPr>
        <p:txBody>
          <a:bodyPr/>
          <a:lstStyle>
            <a:lvl1pPr>
              <a:buNone/>
              <a:defRPr sz="1600" b="1"/>
            </a:lvl1pPr>
          </a:lstStyle>
          <a:p>
            <a:pPr lvl="0"/>
            <a:r>
              <a:rPr lang="en-US" dirty="0"/>
              <a:t>Sub Title7</a:t>
            </a:r>
          </a:p>
        </p:txBody>
      </p:sp>
      <p:sp>
        <p:nvSpPr>
          <p:cNvPr id="26" name="Text Placeholder 61">
            <a:extLst>
              <a:ext uri="{FF2B5EF4-FFF2-40B4-BE49-F238E27FC236}">
                <a16:creationId xmlns:a16="http://schemas.microsoft.com/office/drawing/2014/main" id="{59B56932-B5B2-8822-3620-E0C371A1DEEE}"/>
              </a:ext>
            </a:extLst>
          </p:cNvPr>
          <p:cNvSpPr>
            <a:spLocks noGrp="1"/>
          </p:cNvSpPr>
          <p:nvPr>
            <p:ph type="body" sz="quarter" idx="22" hasCustomPrompt="1"/>
          </p:nvPr>
        </p:nvSpPr>
        <p:spPr>
          <a:xfrm>
            <a:off x="6804538" y="5131913"/>
            <a:ext cx="3186566" cy="773975"/>
          </a:xfrm>
        </p:spPr>
        <p:txBody>
          <a:bodyPr/>
          <a:lstStyle>
            <a:lvl1pPr>
              <a:buNone/>
              <a:defRPr sz="1600" b="1"/>
            </a:lvl1pPr>
          </a:lstStyle>
          <a:p>
            <a:pPr lvl="0"/>
            <a:r>
              <a:rPr lang="en-US" dirty="0"/>
              <a:t>Sub Title8</a:t>
            </a:r>
          </a:p>
        </p:txBody>
      </p:sp>
      <p:sp>
        <p:nvSpPr>
          <p:cNvPr id="27" name="Text Placeholder 61">
            <a:extLst>
              <a:ext uri="{FF2B5EF4-FFF2-40B4-BE49-F238E27FC236}">
                <a16:creationId xmlns:a16="http://schemas.microsoft.com/office/drawing/2014/main" id="{C2792AF0-34B9-FDC0-3AF8-7DED193921AF}"/>
              </a:ext>
            </a:extLst>
          </p:cNvPr>
          <p:cNvSpPr>
            <a:spLocks noGrp="1"/>
          </p:cNvSpPr>
          <p:nvPr>
            <p:ph type="body" sz="quarter" idx="23" hasCustomPrompt="1"/>
          </p:nvPr>
        </p:nvSpPr>
        <p:spPr>
          <a:xfrm>
            <a:off x="1894886" y="2655025"/>
            <a:ext cx="3186566" cy="773975"/>
          </a:xfrm>
        </p:spPr>
        <p:txBody>
          <a:bodyPr/>
          <a:lstStyle>
            <a:lvl1pPr>
              <a:buNone/>
              <a:defRPr sz="1600" b="1"/>
            </a:lvl1pPr>
          </a:lstStyle>
          <a:p>
            <a:pPr lvl="0"/>
            <a:r>
              <a:rPr lang="en-US" dirty="0"/>
              <a:t>Sub Title2</a:t>
            </a:r>
          </a:p>
        </p:txBody>
      </p:sp>
      <p:sp>
        <p:nvSpPr>
          <p:cNvPr id="28" name="Text Placeholder 61">
            <a:extLst>
              <a:ext uri="{FF2B5EF4-FFF2-40B4-BE49-F238E27FC236}">
                <a16:creationId xmlns:a16="http://schemas.microsoft.com/office/drawing/2014/main" id="{8A9767EC-4DA9-446C-3835-C8073DB07D6E}"/>
              </a:ext>
            </a:extLst>
          </p:cNvPr>
          <p:cNvSpPr>
            <a:spLocks noGrp="1"/>
          </p:cNvSpPr>
          <p:nvPr>
            <p:ph type="body" sz="quarter" idx="24" hasCustomPrompt="1"/>
          </p:nvPr>
        </p:nvSpPr>
        <p:spPr>
          <a:xfrm>
            <a:off x="1894886" y="3874664"/>
            <a:ext cx="3186566" cy="773975"/>
          </a:xfrm>
        </p:spPr>
        <p:txBody>
          <a:bodyPr/>
          <a:lstStyle>
            <a:lvl1pPr>
              <a:buNone/>
              <a:defRPr sz="1600" b="1"/>
            </a:lvl1pPr>
          </a:lstStyle>
          <a:p>
            <a:pPr lvl="0"/>
            <a:r>
              <a:rPr lang="en-US" dirty="0"/>
              <a:t>Sub Title3</a:t>
            </a:r>
          </a:p>
        </p:txBody>
      </p:sp>
      <p:sp>
        <p:nvSpPr>
          <p:cNvPr id="29" name="Text Placeholder 61">
            <a:extLst>
              <a:ext uri="{FF2B5EF4-FFF2-40B4-BE49-F238E27FC236}">
                <a16:creationId xmlns:a16="http://schemas.microsoft.com/office/drawing/2014/main" id="{2CFE7986-6E68-882A-0108-5B29E32F41C8}"/>
              </a:ext>
            </a:extLst>
          </p:cNvPr>
          <p:cNvSpPr>
            <a:spLocks noGrp="1"/>
          </p:cNvSpPr>
          <p:nvPr>
            <p:ph type="body" sz="quarter" idx="25" hasCustomPrompt="1"/>
          </p:nvPr>
        </p:nvSpPr>
        <p:spPr>
          <a:xfrm>
            <a:off x="1894886" y="5131913"/>
            <a:ext cx="3186566" cy="773975"/>
          </a:xfrm>
        </p:spPr>
        <p:txBody>
          <a:bodyPr/>
          <a:lstStyle>
            <a:lvl1pPr>
              <a:buNone/>
              <a:defRPr sz="1600" b="1"/>
            </a:lvl1pPr>
          </a:lstStyle>
          <a:p>
            <a:pPr lvl="0"/>
            <a:r>
              <a:rPr lang="en-US" dirty="0"/>
              <a:t>Sub Title4</a:t>
            </a:r>
          </a:p>
        </p:txBody>
      </p:sp>
      <p:sp>
        <p:nvSpPr>
          <p:cNvPr id="30" name="Title 1">
            <a:extLst>
              <a:ext uri="{FF2B5EF4-FFF2-40B4-BE49-F238E27FC236}">
                <a16:creationId xmlns:a16="http://schemas.microsoft.com/office/drawing/2014/main" id="{B68E66FE-56A7-B60F-7A5D-1B2D0E6A3993}"/>
              </a:ext>
            </a:extLst>
          </p:cNvPr>
          <p:cNvSpPr>
            <a:spLocks noGrp="1"/>
          </p:cNvSpPr>
          <p:nvPr>
            <p:ph type="title" hasCustomPrompt="1"/>
          </p:nvPr>
        </p:nvSpPr>
        <p:spPr>
          <a:xfrm>
            <a:off x="323849" y="298146"/>
            <a:ext cx="11544299" cy="653966"/>
          </a:xfrm>
        </p:spPr>
        <p:txBody>
          <a:bodyPr/>
          <a:lstStyle/>
          <a:p>
            <a:pPr algn="l"/>
            <a:r>
              <a:rPr lang="en-US" dirty="0"/>
              <a:t>Slide Title</a:t>
            </a:r>
          </a:p>
        </p:txBody>
      </p:sp>
      <p:sp>
        <p:nvSpPr>
          <p:cNvPr id="31" name="Footer Placeholder 2">
            <a:extLst>
              <a:ext uri="{FF2B5EF4-FFF2-40B4-BE49-F238E27FC236}">
                <a16:creationId xmlns:a16="http://schemas.microsoft.com/office/drawing/2014/main" id="{DB1DDD5A-5032-0E8D-8A65-80B629C4065E}"/>
              </a:ext>
            </a:extLst>
          </p:cNvPr>
          <p:cNvSpPr>
            <a:spLocks noGrp="1"/>
          </p:cNvSpPr>
          <p:nvPr>
            <p:ph type="ftr" sz="quarter" idx="26"/>
          </p:nvPr>
        </p:nvSpPr>
        <p:spPr>
          <a:xfrm>
            <a:off x="4230688" y="6445885"/>
            <a:ext cx="3727450" cy="411480"/>
          </a:xfrm>
        </p:spPr>
        <p:txBody>
          <a:bodyPr/>
          <a:lstStyle/>
          <a:p>
            <a:pPr defTabSz="814318">
              <a:defRPr/>
            </a:pPr>
            <a:r>
              <a:rPr lang="en-US"/>
              <a:t>Session ID: BRKSEC-XXXX</a:t>
            </a:r>
            <a:endParaRPr lang="en-US" dirty="0"/>
          </a:p>
        </p:txBody>
      </p:sp>
      <p:sp>
        <p:nvSpPr>
          <p:cNvPr id="32" name="Slide Number Placeholder 3">
            <a:extLst>
              <a:ext uri="{FF2B5EF4-FFF2-40B4-BE49-F238E27FC236}">
                <a16:creationId xmlns:a16="http://schemas.microsoft.com/office/drawing/2014/main" id="{6653C2DA-59EF-74F9-FFF5-9D3BD9A7B626}"/>
              </a:ext>
            </a:extLst>
          </p:cNvPr>
          <p:cNvSpPr>
            <a:spLocks noGrp="1"/>
          </p:cNvSpPr>
          <p:nvPr>
            <p:ph type="sldNum" sz="quarter" idx="27"/>
          </p:nvPr>
        </p:nvSpPr>
        <p:spPr>
          <a:xfrm>
            <a:off x="9115425" y="6448929"/>
            <a:ext cx="1773238" cy="411480"/>
          </a:xfrm>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746721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userDrawn="1">
  <p:cSld name="52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3C9BEC0-D5B5-F9D6-7F90-6B7B008DFBD7}"/>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6" name="Footer Placeholder 2">
            <a:extLst>
              <a:ext uri="{FF2B5EF4-FFF2-40B4-BE49-F238E27FC236}">
                <a16:creationId xmlns:a16="http://schemas.microsoft.com/office/drawing/2014/main" id="{E4BF0E49-CA87-6C38-4D14-EF4A6C38D754}"/>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C4FA8D7D-0407-42D1-0877-C7CDE00B5CC6}"/>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Rectangle 7">
            <a:extLst>
              <a:ext uri="{FF2B5EF4-FFF2-40B4-BE49-F238E27FC236}">
                <a16:creationId xmlns:a16="http://schemas.microsoft.com/office/drawing/2014/main" id="{9953A90D-7400-C54C-0E30-020C5C62A3AE}"/>
              </a:ext>
            </a:extLst>
          </p:cNvPr>
          <p:cNvSpPr/>
          <p:nvPr userDrawn="1"/>
        </p:nvSpPr>
        <p:spPr>
          <a:xfrm>
            <a:off x="1162592" y="1325880"/>
            <a:ext cx="2442755" cy="1691642"/>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9" name="Rectangle 8">
            <a:extLst>
              <a:ext uri="{FF2B5EF4-FFF2-40B4-BE49-F238E27FC236}">
                <a16:creationId xmlns:a16="http://schemas.microsoft.com/office/drawing/2014/main" id="{387BE450-2841-79F3-BCB0-33427D693E61}"/>
              </a:ext>
            </a:extLst>
          </p:cNvPr>
          <p:cNvSpPr/>
          <p:nvPr userDrawn="1"/>
        </p:nvSpPr>
        <p:spPr>
          <a:xfrm>
            <a:off x="4661261" y="1325880"/>
            <a:ext cx="2442755" cy="1691642"/>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0" name="Rectangle 9">
            <a:extLst>
              <a:ext uri="{FF2B5EF4-FFF2-40B4-BE49-F238E27FC236}">
                <a16:creationId xmlns:a16="http://schemas.microsoft.com/office/drawing/2014/main" id="{65A09CA3-525E-3043-B613-1D81B89CF6BB}"/>
              </a:ext>
            </a:extLst>
          </p:cNvPr>
          <p:cNvSpPr/>
          <p:nvPr userDrawn="1"/>
        </p:nvSpPr>
        <p:spPr>
          <a:xfrm>
            <a:off x="8159930" y="1325880"/>
            <a:ext cx="2442755" cy="1691642"/>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1" name="Rectangle 10">
            <a:extLst>
              <a:ext uri="{FF2B5EF4-FFF2-40B4-BE49-F238E27FC236}">
                <a16:creationId xmlns:a16="http://schemas.microsoft.com/office/drawing/2014/main" id="{CFA2CC2C-051A-077E-CFC1-627CB7D44681}"/>
              </a:ext>
            </a:extLst>
          </p:cNvPr>
          <p:cNvSpPr/>
          <p:nvPr userDrawn="1"/>
        </p:nvSpPr>
        <p:spPr>
          <a:xfrm>
            <a:off x="323850" y="3161211"/>
            <a:ext cx="11544300" cy="2782392"/>
          </a:xfrm>
          <a:prstGeom prst="rect">
            <a:avLst/>
          </a:prstGeom>
          <a:noFill/>
          <a:ln w="22225">
            <a:gradFill>
              <a:gsLst>
                <a:gs pos="0">
                  <a:schemeClr val="accent1"/>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cxnSp>
        <p:nvCxnSpPr>
          <p:cNvPr id="12" name="Straight Connector 11">
            <a:extLst>
              <a:ext uri="{FF2B5EF4-FFF2-40B4-BE49-F238E27FC236}">
                <a16:creationId xmlns:a16="http://schemas.microsoft.com/office/drawing/2014/main" id="{07C34809-C8EF-0235-D73F-97862C67ABD1}"/>
              </a:ext>
            </a:extLst>
          </p:cNvPr>
          <p:cNvCxnSpPr>
            <a:cxnSpLocks/>
          </p:cNvCxnSpPr>
          <p:nvPr userDrawn="1"/>
        </p:nvCxnSpPr>
        <p:spPr>
          <a:xfrm flipV="1">
            <a:off x="323850" y="1045029"/>
            <a:ext cx="11544300" cy="13062"/>
          </a:xfrm>
          <a:prstGeom prst="line">
            <a:avLst/>
          </a:prstGeom>
          <a:ln w="25400">
            <a:gradFill flip="none" rotWithShape="1">
              <a:gsLst>
                <a:gs pos="0">
                  <a:schemeClr val="tx1"/>
                </a:gs>
                <a:gs pos="36000">
                  <a:schemeClr val="accent1"/>
                </a:gs>
                <a:gs pos="72000">
                  <a:schemeClr val="accent3"/>
                </a:gs>
                <a:gs pos="100000">
                  <a:schemeClr val="accent4"/>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13" name="Picture Placeholder 16">
            <a:extLst>
              <a:ext uri="{FF2B5EF4-FFF2-40B4-BE49-F238E27FC236}">
                <a16:creationId xmlns:a16="http://schemas.microsoft.com/office/drawing/2014/main" id="{6EAD180F-7F4A-78FE-15A1-6E2A95286451}"/>
              </a:ext>
            </a:extLst>
          </p:cNvPr>
          <p:cNvSpPr>
            <a:spLocks noGrp="1"/>
          </p:cNvSpPr>
          <p:nvPr>
            <p:ph type="pic" sz="quarter" idx="12"/>
          </p:nvPr>
        </p:nvSpPr>
        <p:spPr>
          <a:xfrm>
            <a:off x="1926769" y="1412925"/>
            <a:ext cx="914400" cy="696726"/>
          </a:xfrm>
        </p:spPr>
        <p:txBody>
          <a:bodyPr/>
          <a:lstStyle/>
          <a:p>
            <a:endParaRPr lang="en-US"/>
          </a:p>
        </p:txBody>
      </p:sp>
      <p:sp>
        <p:nvSpPr>
          <p:cNvPr id="14" name="Picture Placeholder 16">
            <a:extLst>
              <a:ext uri="{FF2B5EF4-FFF2-40B4-BE49-F238E27FC236}">
                <a16:creationId xmlns:a16="http://schemas.microsoft.com/office/drawing/2014/main" id="{A78E59E0-D1DD-2B31-FB93-4E06B6070BA3}"/>
              </a:ext>
            </a:extLst>
          </p:cNvPr>
          <p:cNvSpPr>
            <a:spLocks noGrp="1"/>
          </p:cNvSpPr>
          <p:nvPr>
            <p:ph type="pic" sz="quarter" idx="13"/>
          </p:nvPr>
        </p:nvSpPr>
        <p:spPr>
          <a:xfrm>
            <a:off x="5425438" y="1406394"/>
            <a:ext cx="914400" cy="696726"/>
          </a:xfrm>
        </p:spPr>
        <p:txBody>
          <a:bodyPr/>
          <a:lstStyle/>
          <a:p>
            <a:endParaRPr lang="en-US"/>
          </a:p>
        </p:txBody>
      </p:sp>
      <p:sp>
        <p:nvSpPr>
          <p:cNvPr id="15" name="Picture Placeholder 16">
            <a:extLst>
              <a:ext uri="{FF2B5EF4-FFF2-40B4-BE49-F238E27FC236}">
                <a16:creationId xmlns:a16="http://schemas.microsoft.com/office/drawing/2014/main" id="{511648E0-6EC5-A582-16E1-752FC8E09A7F}"/>
              </a:ext>
            </a:extLst>
          </p:cNvPr>
          <p:cNvSpPr>
            <a:spLocks noGrp="1"/>
          </p:cNvSpPr>
          <p:nvPr>
            <p:ph type="pic" sz="quarter" idx="14"/>
          </p:nvPr>
        </p:nvSpPr>
        <p:spPr>
          <a:xfrm>
            <a:off x="8924107" y="1406394"/>
            <a:ext cx="914400" cy="696726"/>
          </a:xfrm>
        </p:spPr>
        <p:txBody>
          <a:bodyPr/>
          <a:lstStyle/>
          <a:p>
            <a:endParaRPr lang="en-US"/>
          </a:p>
        </p:txBody>
      </p:sp>
      <p:sp>
        <p:nvSpPr>
          <p:cNvPr id="16" name="Text Placeholder 20">
            <a:extLst>
              <a:ext uri="{FF2B5EF4-FFF2-40B4-BE49-F238E27FC236}">
                <a16:creationId xmlns:a16="http://schemas.microsoft.com/office/drawing/2014/main" id="{3AB6CA68-AB29-AA77-B422-8A75B8D816AE}"/>
              </a:ext>
            </a:extLst>
          </p:cNvPr>
          <p:cNvSpPr>
            <a:spLocks noGrp="1"/>
          </p:cNvSpPr>
          <p:nvPr>
            <p:ph type="body" sz="quarter" idx="15" hasCustomPrompt="1"/>
          </p:nvPr>
        </p:nvSpPr>
        <p:spPr>
          <a:xfrm>
            <a:off x="1254034" y="2272769"/>
            <a:ext cx="2246812" cy="620939"/>
          </a:xfrm>
        </p:spPr>
        <p:txBody>
          <a:bodyPr/>
          <a:lstStyle>
            <a:lvl1pPr algn="ctr">
              <a:buNone/>
              <a:defRPr sz="1600" b="1"/>
            </a:lvl1pPr>
          </a:lstStyle>
          <a:p>
            <a:pPr lvl="0"/>
            <a:r>
              <a:rPr lang="en-US" dirty="0"/>
              <a:t>Sub Title1</a:t>
            </a:r>
          </a:p>
        </p:txBody>
      </p:sp>
      <p:sp>
        <p:nvSpPr>
          <p:cNvPr id="17" name="Text Placeholder 20">
            <a:extLst>
              <a:ext uri="{FF2B5EF4-FFF2-40B4-BE49-F238E27FC236}">
                <a16:creationId xmlns:a16="http://schemas.microsoft.com/office/drawing/2014/main" id="{5CEB53C9-854A-1471-570F-6E123A1EC052}"/>
              </a:ext>
            </a:extLst>
          </p:cNvPr>
          <p:cNvSpPr>
            <a:spLocks noGrp="1"/>
          </p:cNvSpPr>
          <p:nvPr>
            <p:ph type="body" sz="quarter" idx="16" hasCustomPrompt="1"/>
          </p:nvPr>
        </p:nvSpPr>
        <p:spPr>
          <a:xfrm>
            <a:off x="4759232" y="2219597"/>
            <a:ext cx="2246812" cy="620939"/>
          </a:xfrm>
        </p:spPr>
        <p:txBody>
          <a:bodyPr/>
          <a:lstStyle>
            <a:lvl1pPr algn="ctr">
              <a:buNone/>
              <a:defRPr sz="1600" b="1"/>
            </a:lvl1pPr>
          </a:lstStyle>
          <a:p>
            <a:pPr lvl="0"/>
            <a:r>
              <a:rPr lang="en-US" dirty="0"/>
              <a:t>Sub Title2</a:t>
            </a:r>
          </a:p>
        </p:txBody>
      </p:sp>
      <p:sp>
        <p:nvSpPr>
          <p:cNvPr id="18" name="Text Placeholder 20">
            <a:extLst>
              <a:ext uri="{FF2B5EF4-FFF2-40B4-BE49-F238E27FC236}">
                <a16:creationId xmlns:a16="http://schemas.microsoft.com/office/drawing/2014/main" id="{B9A82D6A-4F44-98F3-35F2-394BF0C40CF0}"/>
              </a:ext>
            </a:extLst>
          </p:cNvPr>
          <p:cNvSpPr>
            <a:spLocks noGrp="1"/>
          </p:cNvSpPr>
          <p:nvPr>
            <p:ph type="body" sz="quarter" idx="17" hasCustomPrompt="1"/>
          </p:nvPr>
        </p:nvSpPr>
        <p:spPr>
          <a:xfrm>
            <a:off x="8257901" y="2272769"/>
            <a:ext cx="2246812" cy="620939"/>
          </a:xfrm>
        </p:spPr>
        <p:txBody>
          <a:bodyPr/>
          <a:lstStyle>
            <a:lvl1pPr algn="ctr">
              <a:buNone/>
              <a:defRPr sz="1600" b="1"/>
            </a:lvl1pPr>
          </a:lstStyle>
          <a:p>
            <a:pPr lvl="0"/>
            <a:r>
              <a:rPr lang="en-US" dirty="0"/>
              <a:t>Sub Title3</a:t>
            </a:r>
          </a:p>
        </p:txBody>
      </p:sp>
      <p:sp>
        <p:nvSpPr>
          <p:cNvPr id="19" name="Rectangle 18">
            <a:extLst>
              <a:ext uri="{FF2B5EF4-FFF2-40B4-BE49-F238E27FC236}">
                <a16:creationId xmlns:a16="http://schemas.microsoft.com/office/drawing/2014/main" id="{87766CB1-DDFD-210C-B46A-7C5AFEC79CE6}"/>
              </a:ext>
            </a:extLst>
          </p:cNvPr>
          <p:cNvSpPr/>
          <p:nvPr userDrawn="1"/>
        </p:nvSpPr>
        <p:spPr>
          <a:xfrm>
            <a:off x="493638" y="3248542"/>
            <a:ext cx="2096592" cy="2584026"/>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20" name="Rectangle 19">
            <a:extLst>
              <a:ext uri="{FF2B5EF4-FFF2-40B4-BE49-F238E27FC236}">
                <a16:creationId xmlns:a16="http://schemas.microsoft.com/office/drawing/2014/main" id="{93CBECAD-36C0-3B57-D0EE-850585D9756C}"/>
              </a:ext>
            </a:extLst>
          </p:cNvPr>
          <p:cNvSpPr/>
          <p:nvPr userDrawn="1"/>
        </p:nvSpPr>
        <p:spPr>
          <a:xfrm>
            <a:off x="2757863" y="3264024"/>
            <a:ext cx="2096592" cy="2584026"/>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21" name="Rectangle 20">
            <a:extLst>
              <a:ext uri="{FF2B5EF4-FFF2-40B4-BE49-F238E27FC236}">
                <a16:creationId xmlns:a16="http://schemas.microsoft.com/office/drawing/2014/main" id="{2A990E83-B6D2-C179-FC7D-133BCEC6E3EE}"/>
              </a:ext>
            </a:extLst>
          </p:cNvPr>
          <p:cNvSpPr/>
          <p:nvPr userDrawn="1"/>
        </p:nvSpPr>
        <p:spPr>
          <a:xfrm>
            <a:off x="5048781" y="3264024"/>
            <a:ext cx="2096592" cy="2584026"/>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22" name="Rectangle 21">
            <a:extLst>
              <a:ext uri="{FF2B5EF4-FFF2-40B4-BE49-F238E27FC236}">
                <a16:creationId xmlns:a16="http://schemas.microsoft.com/office/drawing/2014/main" id="{E8C8E5B2-4457-5723-640E-6772C5DC57ED}"/>
              </a:ext>
            </a:extLst>
          </p:cNvPr>
          <p:cNvSpPr/>
          <p:nvPr userDrawn="1"/>
        </p:nvSpPr>
        <p:spPr>
          <a:xfrm>
            <a:off x="7337547" y="3264024"/>
            <a:ext cx="2096592" cy="2584026"/>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23" name="Rectangle 22">
            <a:extLst>
              <a:ext uri="{FF2B5EF4-FFF2-40B4-BE49-F238E27FC236}">
                <a16:creationId xmlns:a16="http://schemas.microsoft.com/office/drawing/2014/main" id="{FF617EDA-E481-23AB-C97D-BD67149596FD}"/>
              </a:ext>
            </a:extLst>
          </p:cNvPr>
          <p:cNvSpPr/>
          <p:nvPr userDrawn="1"/>
        </p:nvSpPr>
        <p:spPr>
          <a:xfrm>
            <a:off x="9601770" y="3248542"/>
            <a:ext cx="2096592" cy="2584026"/>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24" name="Picture Placeholder 16">
            <a:extLst>
              <a:ext uri="{FF2B5EF4-FFF2-40B4-BE49-F238E27FC236}">
                <a16:creationId xmlns:a16="http://schemas.microsoft.com/office/drawing/2014/main" id="{BCDB25C3-080A-35AA-EAE5-2A1833E8DBA4}"/>
              </a:ext>
            </a:extLst>
          </p:cNvPr>
          <p:cNvSpPr>
            <a:spLocks noGrp="1"/>
          </p:cNvSpPr>
          <p:nvPr>
            <p:ph type="pic" sz="quarter" idx="18"/>
          </p:nvPr>
        </p:nvSpPr>
        <p:spPr>
          <a:xfrm>
            <a:off x="1012369" y="3429000"/>
            <a:ext cx="914400" cy="696726"/>
          </a:xfrm>
        </p:spPr>
        <p:txBody>
          <a:bodyPr/>
          <a:lstStyle/>
          <a:p>
            <a:endParaRPr lang="en-US"/>
          </a:p>
        </p:txBody>
      </p:sp>
      <p:sp>
        <p:nvSpPr>
          <p:cNvPr id="25" name="Picture Placeholder 16">
            <a:extLst>
              <a:ext uri="{FF2B5EF4-FFF2-40B4-BE49-F238E27FC236}">
                <a16:creationId xmlns:a16="http://schemas.microsoft.com/office/drawing/2014/main" id="{BF418A99-91B5-8821-B40C-E2572FB8B390}"/>
              </a:ext>
            </a:extLst>
          </p:cNvPr>
          <p:cNvSpPr>
            <a:spLocks noGrp="1"/>
          </p:cNvSpPr>
          <p:nvPr>
            <p:ph type="pic" sz="quarter" idx="19"/>
          </p:nvPr>
        </p:nvSpPr>
        <p:spPr>
          <a:xfrm>
            <a:off x="3316288" y="3395990"/>
            <a:ext cx="914400" cy="696726"/>
          </a:xfrm>
        </p:spPr>
        <p:txBody>
          <a:bodyPr/>
          <a:lstStyle/>
          <a:p>
            <a:endParaRPr lang="en-US"/>
          </a:p>
        </p:txBody>
      </p:sp>
      <p:sp>
        <p:nvSpPr>
          <p:cNvPr id="26" name="Picture Placeholder 16">
            <a:extLst>
              <a:ext uri="{FF2B5EF4-FFF2-40B4-BE49-F238E27FC236}">
                <a16:creationId xmlns:a16="http://schemas.microsoft.com/office/drawing/2014/main" id="{8EAC8819-459A-4E26-428F-1F6B44D2F901}"/>
              </a:ext>
            </a:extLst>
          </p:cNvPr>
          <p:cNvSpPr>
            <a:spLocks noGrp="1"/>
          </p:cNvSpPr>
          <p:nvPr>
            <p:ph type="pic" sz="quarter" idx="20"/>
          </p:nvPr>
        </p:nvSpPr>
        <p:spPr>
          <a:xfrm>
            <a:off x="5614260" y="3385890"/>
            <a:ext cx="914400" cy="696726"/>
          </a:xfrm>
        </p:spPr>
        <p:txBody>
          <a:bodyPr/>
          <a:lstStyle/>
          <a:p>
            <a:endParaRPr lang="en-US"/>
          </a:p>
        </p:txBody>
      </p:sp>
      <p:sp>
        <p:nvSpPr>
          <p:cNvPr id="27" name="Picture Placeholder 16">
            <a:extLst>
              <a:ext uri="{FF2B5EF4-FFF2-40B4-BE49-F238E27FC236}">
                <a16:creationId xmlns:a16="http://schemas.microsoft.com/office/drawing/2014/main" id="{D9F6ED38-3B78-6D28-899B-7DE2A62AA517}"/>
              </a:ext>
            </a:extLst>
          </p:cNvPr>
          <p:cNvSpPr>
            <a:spLocks noGrp="1"/>
          </p:cNvSpPr>
          <p:nvPr>
            <p:ph type="pic" sz="quarter" idx="21"/>
          </p:nvPr>
        </p:nvSpPr>
        <p:spPr>
          <a:xfrm>
            <a:off x="7905178" y="3385890"/>
            <a:ext cx="914400" cy="696726"/>
          </a:xfrm>
        </p:spPr>
        <p:txBody>
          <a:bodyPr/>
          <a:lstStyle/>
          <a:p>
            <a:endParaRPr lang="en-US"/>
          </a:p>
        </p:txBody>
      </p:sp>
      <p:sp>
        <p:nvSpPr>
          <p:cNvPr id="28" name="Picture Placeholder 16">
            <a:extLst>
              <a:ext uri="{FF2B5EF4-FFF2-40B4-BE49-F238E27FC236}">
                <a16:creationId xmlns:a16="http://schemas.microsoft.com/office/drawing/2014/main" id="{4C3352DF-467C-439B-7E52-1692C119952A}"/>
              </a:ext>
            </a:extLst>
          </p:cNvPr>
          <p:cNvSpPr>
            <a:spLocks noGrp="1"/>
          </p:cNvSpPr>
          <p:nvPr>
            <p:ph type="pic" sz="quarter" idx="22"/>
          </p:nvPr>
        </p:nvSpPr>
        <p:spPr>
          <a:xfrm>
            <a:off x="10193944" y="3385890"/>
            <a:ext cx="914400" cy="696726"/>
          </a:xfrm>
        </p:spPr>
        <p:txBody>
          <a:bodyPr/>
          <a:lstStyle/>
          <a:p>
            <a:endParaRPr lang="en-US"/>
          </a:p>
        </p:txBody>
      </p:sp>
      <p:sp>
        <p:nvSpPr>
          <p:cNvPr id="29" name="Text Placeholder 20">
            <a:extLst>
              <a:ext uri="{FF2B5EF4-FFF2-40B4-BE49-F238E27FC236}">
                <a16:creationId xmlns:a16="http://schemas.microsoft.com/office/drawing/2014/main" id="{193F416F-C574-CB09-F724-2D68181A4451}"/>
              </a:ext>
            </a:extLst>
          </p:cNvPr>
          <p:cNvSpPr>
            <a:spLocks noGrp="1"/>
          </p:cNvSpPr>
          <p:nvPr>
            <p:ph type="body" sz="quarter" idx="23" hasCustomPrompt="1"/>
          </p:nvPr>
        </p:nvSpPr>
        <p:spPr>
          <a:xfrm>
            <a:off x="718457" y="4375889"/>
            <a:ext cx="1698172" cy="1156231"/>
          </a:xfrm>
        </p:spPr>
        <p:txBody>
          <a:bodyPr/>
          <a:lstStyle>
            <a:lvl1pPr algn="ctr">
              <a:buNone/>
              <a:defRPr sz="1600" b="1"/>
            </a:lvl1pPr>
          </a:lstStyle>
          <a:p>
            <a:pPr lvl="0"/>
            <a:r>
              <a:rPr lang="en-US" dirty="0"/>
              <a:t>Sub Title4</a:t>
            </a:r>
          </a:p>
        </p:txBody>
      </p:sp>
      <p:sp>
        <p:nvSpPr>
          <p:cNvPr id="30" name="Text Placeholder 20">
            <a:extLst>
              <a:ext uri="{FF2B5EF4-FFF2-40B4-BE49-F238E27FC236}">
                <a16:creationId xmlns:a16="http://schemas.microsoft.com/office/drawing/2014/main" id="{170B934D-E2FD-81E4-3786-A3D8D43986EC}"/>
              </a:ext>
            </a:extLst>
          </p:cNvPr>
          <p:cNvSpPr>
            <a:spLocks noGrp="1"/>
          </p:cNvSpPr>
          <p:nvPr>
            <p:ph type="body" sz="quarter" idx="24" hasCustomPrompt="1"/>
          </p:nvPr>
        </p:nvSpPr>
        <p:spPr>
          <a:xfrm>
            <a:off x="2963089" y="4392267"/>
            <a:ext cx="1698172" cy="1156231"/>
          </a:xfrm>
        </p:spPr>
        <p:txBody>
          <a:bodyPr/>
          <a:lstStyle>
            <a:lvl1pPr algn="ctr">
              <a:buNone/>
              <a:defRPr sz="1600" b="1"/>
            </a:lvl1pPr>
          </a:lstStyle>
          <a:p>
            <a:pPr lvl="0"/>
            <a:r>
              <a:rPr lang="en-US" dirty="0"/>
              <a:t>Sub Title5</a:t>
            </a:r>
          </a:p>
        </p:txBody>
      </p:sp>
      <p:sp>
        <p:nvSpPr>
          <p:cNvPr id="31" name="Text Placeholder 20">
            <a:extLst>
              <a:ext uri="{FF2B5EF4-FFF2-40B4-BE49-F238E27FC236}">
                <a16:creationId xmlns:a16="http://schemas.microsoft.com/office/drawing/2014/main" id="{F437D15A-DD77-3C32-6A78-B14058656929}"/>
              </a:ext>
            </a:extLst>
          </p:cNvPr>
          <p:cNvSpPr>
            <a:spLocks noGrp="1"/>
          </p:cNvSpPr>
          <p:nvPr>
            <p:ph type="body" sz="quarter" idx="25" hasCustomPrompt="1"/>
          </p:nvPr>
        </p:nvSpPr>
        <p:spPr>
          <a:xfrm>
            <a:off x="5246914" y="4375888"/>
            <a:ext cx="1698172" cy="1156231"/>
          </a:xfrm>
        </p:spPr>
        <p:txBody>
          <a:bodyPr/>
          <a:lstStyle>
            <a:lvl1pPr algn="ctr">
              <a:buNone/>
              <a:defRPr sz="1600" b="1"/>
            </a:lvl1pPr>
          </a:lstStyle>
          <a:p>
            <a:pPr lvl="0"/>
            <a:r>
              <a:rPr lang="en-US" dirty="0"/>
              <a:t>Sub Title6</a:t>
            </a:r>
          </a:p>
        </p:txBody>
      </p:sp>
      <p:sp>
        <p:nvSpPr>
          <p:cNvPr id="32" name="Text Placeholder 20">
            <a:extLst>
              <a:ext uri="{FF2B5EF4-FFF2-40B4-BE49-F238E27FC236}">
                <a16:creationId xmlns:a16="http://schemas.microsoft.com/office/drawing/2014/main" id="{1F43733E-1D8F-2AA4-F9AB-AD4403A05EAF}"/>
              </a:ext>
            </a:extLst>
          </p:cNvPr>
          <p:cNvSpPr>
            <a:spLocks noGrp="1"/>
          </p:cNvSpPr>
          <p:nvPr>
            <p:ph type="body" sz="quarter" idx="26" hasCustomPrompt="1"/>
          </p:nvPr>
        </p:nvSpPr>
        <p:spPr>
          <a:xfrm>
            <a:off x="7530739" y="4342307"/>
            <a:ext cx="1698172" cy="1156231"/>
          </a:xfrm>
        </p:spPr>
        <p:txBody>
          <a:bodyPr/>
          <a:lstStyle>
            <a:lvl1pPr algn="ctr">
              <a:buNone/>
              <a:defRPr sz="1600" b="1"/>
            </a:lvl1pPr>
          </a:lstStyle>
          <a:p>
            <a:pPr lvl="0"/>
            <a:r>
              <a:rPr lang="en-US" dirty="0"/>
              <a:t>Sub Title7</a:t>
            </a:r>
          </a:p>
        </p:txBody>
      </p:sp>
      <p:sp>
        <p:nvSpPr>
          <p:cNvPr id="33" name="Text Placeholder 20">
            <a:extLst>
              <a:ext uri="{FF2B5EF4-FFF2-40B4-BE49-F238E27FC236}">
                <a16:creationId xmlns:a16="http://schemas.microsoft.com/office/drawing/2014/main" id="{96C48FF3-F222-3FDA-D7C1-377FD5DDF9E2}"/>
              </a:ext>
            </a:extLst>
          </p:cNvPr>
          <p:cNvSpPr>
            <a:spLocks noGrp="1"/>
          </p:cNvSpPr>
          <p:nvPr>
            <p:ph type="body" sz="quarter" idx="27" hasCustomPrompt="1"/>
          </p:nvPr>
        </p:nvSpPr>
        <p:spPr>
          <a:xfrm>
            <a:off x="9800980" y="4329244"/>
            <a:ext cx="1698172" cy="1156231"/>
          </a:xfrm>
        </p:spPr>
        <p:txBody>
          <a:bodyPr/>
          <a:lstStyle>
            <a:lvl1pPr algn="ctr">
              <a:buNone/>
              <a:defRPr sz="1600" b="1"/>
            </a:lvl1pPr>
          </a:lstStyle>
          <a:p>
            <a:pPr lvl="0"/>
            <a:r>
              <a:rPr lang="en-US" dirty="0"/>
              <a:t>Sub Title8</a:t>
            </a:r>
          </a:p>
        </p:txBody>
      </p:sp>
    </p:spTree>
    <p:extLst>
      <p:ext uri="{BB962C8B-B14F-4D97-AF65-F5344CB8AC3E}">
        <p14:creationId xmlns:p14="http://schemas.microsoft.com/office/powerpoint/2010/main" val="1487167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 Slide Title, Top Subheadin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EFB629D-1461-3E6E-194F-1E2781C58CDE}"/>
              </a:ext>
            </a:extLst>
          </p:cNvPr>
          <p:cNvSpPr>
            <a:spLocks noGrp="1"/>
          </p:cNvSpPr>
          <p:nvPr>
            <p:ph type="title"/>
          </p:nvPr>
        </p:nvSpPr>
        <p:spPr>
          <a:xfrm>
            <a:off x="323850" y="298146"/>
            <a:ext cx="4703763" cy="946454"/>
          </a:xfrm>
        </p:spPr>
        <p:txBody>
          <a:body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3402D1E1-C16C-597A-29F4-4F0B59039571}"/>
              </a:ext>
            </a:extLst>
          </p:cNvPr>
          <p:cNvSpPr>
            <a:spLocks noGrp="1"/>
          </p:cNvSpPr>
          <p:nvPr>
            <p:ph type="body" sz="quarter" idx="11" hasCustomPrompt="1"/>
          </p:nvPr>
        </p:nvSpPr>
        <p:spPr>
          <a:xfrm>
            <a:off x="6184900" y="320675"/>
            <a:ext cx="5683250" cy="923925"/>
          </a:xfrm>
        </p:spPr>
        <p:txBody>
          <a:bodyPr/>
          <a:lstStyle>
            <a:lvl1pPr marL="0" indent="0">
              <a:buNone/>
              <a:defRPr sz="1800" b="0"/>
            </a:lvl1pPr>
            <a:lvl2pPr marL="182880" indent="0">
              <a:buNone/>
              <a:defRPr sz="1600" b="0"/>
            </a:lvl2pPr>
            <a:lvl3pPr marL="365760" indent="0">
              <a:buNone/>
              <a:defRPr sz="1400" b="0"/>
            </a:lvl3pPr>
            <a:lvl4pPr marL="548640" indent="0">
              <a:buNone/>
              <a:defRPr sz="1200" b="0"/>
            </a:lvl4pPr>
            <a:lvl5pPr marL="731520" indent="0">
              <a:buNone/>
              <a:defRPr sz="1100" b="0"/>
            </a:lvl5pPr>
          </a:lstStyle>
          <a:p>
            <a:pPr lvl="0"/>
            <a:r>
              <a:rPr lang="en-US" dirty="0"/>
              <a:t>Subheading placeholder</a:t>
            </a:r>
          </a:p>
        </p:txBody>
      </p:sp>
      <p:sp>
        <p:nvSpPr>
          <p:cNvPr id="4" name="Footer Placeholder 3">
            <a:extLst>
              <a:ext uri="{FF2B5EF4-FFF2-40B4-BE49-F238E27FC236}">
                <a16:creationId xmlns:a16="http://schemas.microsoft.com/office/drawing/2014/main" id="{60599622-5FA2-FEEE-3C33-0A896ADDB122}"/>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228146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Only 1">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8AB58A4-E099-9FBA-C32F-D0D994BC760F}"/>
              </a:ext>
            </a:extLst>
          </p:cNvPr>
          <p:cNvSpPr>
            <a:spLocks noGrp="1"/>
          </p:cNvSpPr>
          <p:nvPr>
            <p:ph type="body" sz="quarter" idx="12" hasCustomPrompt="1"/>
          </p:nvPr>
        </p:nvSpPr>
        <p:spPr>
          <a:xfrm>
            <a:off x="323850" y="-2"/>
            <a:ext cx="5772150" cy="466344"/>
          </a:xfrm>
        </p:spPr>
        <p:txBody>
          <a:bodyPr anchor="b" anchorCtr="0"/>
          <a:lstStyle>
            <a:lvl1pPr marL="0" indent="0">
              <a:buNone/>
              <a:defRPr sz="1200">
                <a:solidFill>
                  <a:schemeClr val="bg1"/>
                </a:solidFill>
              </a:defRPr>
            </a:lvl1pPr>
          </a:lstStyle>
          <a:p>
            <a:pPr lvl="0"/>
            <a:r>
              <a:rPr lang="en-US" dirty="0"/>
              <a:t>Section title</a:t>
            </a:r>
          </a:p>
        </p:txBody>
      </p:sp>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50" y="622300"/>
            <a:ext cx="11544300" cy="492443"/>
          </a:xfrm>
        </p:spPr>
        <p:txBody>
          <a:bodyPr/>
          <a:lstStyle>
            <a:lvl1pP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088355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Subtitle">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8AB58A4-E099-9FBA-C32F-D0D994BC760F}"/>
              </a:ext>
            </a:extLst>
          </p:cNvPr>
          <p:cNvSpPr>
            <a:spLocks noGrp="1"/>
          </p:cNvSpPr>
          <p:nvPr>
            <p:ph type="body" sz="quarter" idx="12" hasCustomPrompt="1"/>
          </p:nvPr>
        </p:nvSpPr>
        <p:spPr>
          <a:xfrm>
            <a:off x="323850" y="-2"/>
            <a:ext cx="5772150" cy="466344"/>
          </a:xfrm>
        </p:spPr>
        <p:txBody>
          <a:bodyPr anchor="b" anchorCtr="0"/>
          <a:lstStyle>
            <a:lvl1pPr marL="0" indent="0">
              <a:buNone/>
              <a:defRPr sz="1200"/>
            </a:lvl1pPr>
          </a:lstStyle>
          <a:p>
            <a:pPr lvl="0"/>
            <a:r>
              <a:rPr lang="en-US" dirty="0"/>
              <a:t>Section title</a:t>
            </a:r>
          </a:p>
        </p:txBody>
      </p:sp>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50" y="622300"/>
            <a:ext cx="11544300" cy="492443"/>
          </a:xfrm>
        </p:spPr>
        <p:txBody>
          <a:bodyPr/>
          <a:lstStyle>
            <a:lvl1pPr>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6A259C3D-581C-B8BC-32B4-EE2B22A753A2}"/>
              </a:ext>
            </a:extLst>
          </p:cNvPr>
          <p:cNvSpPr>
            <a:spLocks noGrp="1"/>
          </p:cNvSpPr>
          <p:nvPr>
            <p:ph type="body" sz="quarter" idx="13" hasCustomPrompt="1"/>
          </p:nvPr>
        </p:nvSpPr>
        <p:spPr>
          <a:xfrm>
            <a:off x="323850" y="1114425"/>
            <a:ext cx="5772150" cy="441325"/>
          </a:xfrm>
        </p:spPr>
        <p:txBody>
          <a:bodyPr/>
          <a:lstStyle>
            <a:lvl1pPr marL="0" indent="0">
              <a:buNone/>
              <a:defRPr sz="1600"/>
            </a:lvl1pPr>
            <a:lvl2pPr marL="182880" indent="0">
              <a:buNone/>
              <a:defRPr sz="1400"/>
            </a:lvl2pPr>
            <a:lvl3pPr marL="365760" indent="0">
              <a:buNone/>
              <a:defRPr sz="1200"/>
            </a:lvl3pPr>
            <a:lvl4pPr marL="548640" indent="0">
              <a:buNone/>
              <a:defRPr sz="1100"/>
            </a:lvl4pPr>
            <a:lvl5pPr marL="731520" indent="0">
              <a:buNone/>
              <a:defRPr sz="1050"/>
            </a:lvl5pPr>
          </a:lstStyle>
          <a:p>
            <a:pPr lvl="0"/>
            <a:r>
              <a:rPr lang="en-US" dirty="0"/>
              <a:t>Subtitle placeholder</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811803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2 Slide Title 1">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50" y="2339181"/>
            <a:ext cx="5281613" cy="2179638"/>
          </a:xfrm>
        </p:spPr>
        <p:txBody>
          <a:bodyPr wrap="square" anchor="ctr" anchorCtr="0">
            <a:noAutofit/>
          </a:bodyPr>
          <a:lstStyle>
            <a:lvl1pP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1713030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2 Slide, Section, Title 1">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D9785467-C0DB-C17E-5173-C6C6A323A1C3}"/>
              </a:ext>
            </a:extLst>
          </p:cNvPr>
          <p:cNvSpPr>
            <a:spLocks noGrp="1"/>
          </p:cNvSpPr>
          <p:nvPr>
            <p:ph type="body" sz="quarter" idx="12" hasCustomPrompt="1"/>
          </p:nvPr>
        </p:nvSpPr>
        <p:spPr>
          <a:xfrm>
            <a:off x="323850" y="0"/>
            <a:ext cx="5772150" cy="466342"/>
          </a:xfrm>
        </p:spPr>
        <p:txBody>
          <a:bodyPr anchor="b" anchorCtr="0"/>
          <a:lstStyle>
            <a:lvl1pPr marL="0" indent="0">
              <a:buNone/>
              <a:defRPr sz="1200"/>
            </a:lvl1pPr>
            <a:lvl2pPr marL="182880" indent="0">
              <a:buNone/>
              <a:defRPr sz="1100"/>
            </a:lvl2pPr>
            <a:lvl3pPr marL="365760" indent="0">
              <a:buNone/>
              <a:defRPr sz="1050"/>
            </a:lvl3pPr>
            <a:lvl4pPr marL="548640" indent="0">
              <a:buNone/>
              <a:defRPr sz="1000"/>
            </a:lvl4pPr>
            <a:lvl5pPr marL="731520" indent="0">
              <a:buNone/>
              <a:defRPr sz="900"/>
            </a:lvl5pPr>
          </a:lstStyle>
          <a:p>
            <a:pPr lvl="0"/>
            <a:r>
              <a:rPr lang="en-US" dirty="0"/>
              <a:t>Section title</a:t>
            </a:r>
          </a:p>
        </p:txBody>
      </p:sp>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50" y="622300"/>
            <a:ext cx="5281613" cy="1247775"/>
          </a:xfrm>
        </p:spPr>
        <p:txBody>
          <a:bodyPr wrap="square" anchor="t" anchorCtr="0">
            <a:noAutofit/>
          </a:bodyPr>
          <a:lstStyle>
            <a:lvl1pP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2211018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2 Slide, Section, Title 2">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F5376922-1A18-EB35-1718-708DF44FBF1B}"/>
              </a:ext>
            </a:extLst>
          </p:cNvPr>
          <p:cNvSpPr>
            <a:spLocks noGrp="1"/>
          </p:cNvSpPr>
          <p:nvPr>
            <p:ph type="body" sz="quarter" idx="13" hasCustomPrompt="1"/>
          </p:nvPr>
        </p:nvSpPr>
        <p:spPr>
          <a:xfrm>
            <a:off x="323850" y="0"/>
            <a:ext cx="5772150" cy="466344"/>
          </a:xfrm>
        </p:spPr>
        <p:txBody>
          <a:bodyPr anchor="b" anchorCtr="0"/>
          <a:lstStyle>
            <a:lvl1pPr marL="0" indent="0">
              <a:buNone/>
              <a:defRPr sz="1200"/>
            </a:lvl1pPr>
            <a:lvl2pPr marL="182880" indent="0">
              <a:buNone/>
              <a:defRPr sz="1200"/>
            </a:lvl2pPr>
            <a:lvl3pPr marL="365760" indent="0">
              <a:buNone/>
              <a:defRPr sz="1200"/>
            </a:lvl3pPr>
            <a:lvl4pPr marL="548640" indent="0">
              <a:buNone/>
              <a:defRPr sz="1200"/>
            </a:lvl4pPr>
            <a:lvl5pPr marL="731520" indent="0">
              <a:buNone/>
              <a:defRPr sz="1200"/>
            </a:lvl5pPr>
          </a:lstStyle>
          <a:p>
            <a:pPr lvl="0"/>
            <a:r>
              <a:rPr lang="en-US" dirty="0"/>
              <a:t>Section title</a:t>
            </a:r>
          </a:p>
        </p:txBody>
      </p:sp>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50" y="2339181"/>
            <a:ext cx="5281613" cy="2179638"/>
          </a:xfrm>
        </p:spPr>
        <p:txBody>
          <a:bodyPr wrap="square" anchor="ctr" anchorCtr="0">
            <a:noAutofit/>
          </a:bodyPr>
          <a:lstStyle>
            <a:lvl1pP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337197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2 Slide Title, Body Copy 1">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50" y="2339181"/>
            <a:ext cx="5281613" cy="2179638"/>
          </a:xfrm>
        </p:spPr>
        <p:txBody>
          <a:bodyPr wrap="square" anchor="ctr" anchorCtr="0">
            <a:noAutofit/>
          </a:bodyPr>
          <a:lstStyle>
            <a:lvl1pP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6" name="Text Placeholder 5">
            <a:extLst>
              <a:ext uri="{FF2B5EF4-FFF2-40B4-BE49-F238E27FC236}">
                <a16:creationId xmlns:a16="http://schemas.microsoft.com/office/drawing/2014/main" id="{D6125826-3231-68F4-7FEE-8A01F6F42B51}"/>
              </a:ext>
            </a:extLst>
          </p:cNvPr>
          <p:cNvSpPr>
            <a:spLocks noGrp="1"/>
          </p:cNvSpPr>
          <p:nvPr>
            <p:ph type="body" sz="quarter" idx="12"/>
          </p:nvPr>
        </p:nvSpPr>
        <p:spPr>
          <a:xfrm>
            <a:off x="6581774" y="1244600"/>
            <a:ext cx="5286375" cy="4367213"/>
          </a:xfrm>
        </p:spPr>
        <p:txBody>
          <a:bodyPr anchor="ctr" anchorCtr="0"/>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72376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2 Slide Section, Title, Body Copy 1">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50" y="2339181"/>
            <a:ext cx="5281613" cy="2179638"/>
          </a:xfrm>
        </p:spPr>
        <p:txBody>
          <a:bodyPr wrap="square" anchor="ctr" anchorCtr="0">
            <a:noAutofit/>
          </a:bodyPr>
          <a:lstStyle>
            <a:lvl1pP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6" name="Text Placeholder 5">
            <a:extLst>
              <a:ext uri="{FF2B5EF4-FFF2-40B4-BE49-F238E27FC236}">
                <a16:creationId xmlns:a16="http://schemas.microsoft.com/office/drawing/2014/main" id="{D6125826-3231-68F4-7FEE-8A01F6F42B51}"/>
              </a:ext>
            </a:extLst>
          </p:cNvPr>
          <p:cNvSpPr>
            <a:spLocks noGrp="1"/>
          </p:cNvSpPr>
          <p:nvPr>
            <p:ph type="body" sz="quarter" idx="12"/>
          </p:nvPr>
        </p:nvSpPr>
        <p:spPr>
          <a:xfrm>
            <a:off x="6581774" y="1244600"/>
            <a:ext cx="5286375" cy="4367213"/>
          </a:xfrm>
        </p:spPr>
        <p:txBody>
          <a:bodyPr anchor="ctr" anchorCtr="0"/>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73B0377C-E9B5-910F-ED3D-37BEFE794881}"/>
              </a:ext>
            </a:extLst>
          </p:cNvPr>
          <p:cNvSpPr>
            <a:spLocks noGrp="1"/>
          </p:cNvSpPr>
          <p:nvPr>
            <p:ph type="body" sz="quarter" idx="14" hasCustomPrompt="1"/>
          </p:nvPr>
        </p:nvSpPr>
        <p:spPr>
          <a:xfrm>
            <a:off x="323850" y="0"/>
            <a:ext cx="5772150" cy="466344"/>
          </a:xfrm>
        </p:spPr>
        <p:txBody>
          <a:bodyPr anchor="b" anchorCtr="0"/>
          <a:lstStyle>
            <a:lvl1pPr marL="0" indent="0">
              <a:buNone/>
              <a:defRPr sz="1200"/>
            </a:lvl1pPr>
            <a:lvl2pPr marL="182880" indent="0">
              <a:buNone/>
              <a:defRPr sz="1200"/>
            </a:lvl2pPr>
            <a:lvl3pPr marL="365760" indent="0">
              <a:buNone/>
              <a:defRPr sz="1200"/>
            </a:lvl3pPr>
            <a:lvl4pPr marL="548640" indent="0">
              <a:buNone/>
              <a:defRPr sz="1200"/>
            </a:lvl4pPr>
            <a:lvl5pPr marL="731520" indent="0">
              <a:buNone/>
              <a:defRPr sz="1200"/>
            </a:lvl5pPr>
          </a:lstStyle>
          <a:p>
            <a:pPr lvl="0"/>
            <a:r>
              <a:rPr lang="en-US" dirty="0"/>
              <a:t>Section title</a:t>
            </a:r>
          </a:p>
        </p:txBody>
      </p:sp>
    </p:spTree>
    <p:extLst>
      <p:ext uri="{BB962C8B-B14F-4D97-AF65-F5344CB8AC3E}">
        <p14:creationId xmlns:p14="http://schemas.microsoft.com/office/powerpoint/2010/main" val="18989880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Two Speak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EFAB65E-774E-7C2F-9733-CE6410F8652F}"/>
              </a:ext>
              <a:ext uri="{C183D7F6-B498-43B3-948B-1728B52AA6E4}">
                <adec:decorative xmlns:adec="http://schemas.microsoft.com/office/drawing/2017/decorative" val="1"/>
              </a:ext>
            </a:extLst>
          </p:cNvPr>
          <p:cNvSpPr>
            <a:spLocks noGrp="1" noRot="1" noMove="1" noResize="1" noEditPoints="1" noAdjustHandles="1" noChangeArrowheads="1" noChangeShapeType="1"/>
          </p:cNvSpPr>
          <p:nvPr userDrawn="1"/>
        </p:nvSpPr>
        <p:spPr>
          <a:xfrm>
            <a:off x="0" y="1260471"/>
            <a:ext cx="10888663" cy="4351342"/>
          </a:xfrm>
          <a:prstGeom prst="rect">
            <a:avLst/>
          </a:prstGeom>
          <a:solidFill>
            <a:schemeClr val="tx1"/>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3" name="Title 2">
            <a:extLst>
              <a:ext uri="{FF2B5EF4-FFF2-40B4-BE49-F238E27FC236}">
                <a16:creationId xmlns:a16="http://schemas.microsoft.com/office/drawing/2014/main" id="{091BA1A5-BDA4-7FEA-3EC4-1DBB3AD00F15}"/>
              </a:ext>
            </a:extLst>
          </p:cNvPr>
          <p:cNvSpPr>
            <a:spLocks noGrp="1"/>
          </p:cNvSpPr>
          <p:nvPr>
            <p:ph type="title" hasCustomPrompt="1"/>
          </p:nvPr>
        </p:nvSpPr>
        <p:spPr>
          <a:xfrm>
            <a:off x="323850" y="2181224"/>
            <a:ext cx="6656388" cy="1554169"/>
          </a:xfrm>
        </p:spPr>
        <p:txBody>
          <a:bodyPr anchor="b" anchorCtr="0"/>
          <a:lstStyle>
            <a:lvl1pPr>
              <a:defRPr sz="3600"/>
            </a:lvl1pPr>
          </a:lstStyle>
          <a:p>
            <a:r>
              <a:rPr lang="en-US" dirty="0"/>
              <a:t>Presentation Title</a:t>
            </a:r>
          </a:p>
        </p:txBody>
      </p:sp>
      <p:sp>
        <p:nvSpPr>
          <p:cNvPr id="11" name="Text Placeholder 10">
            <a:extLst>
              <a:ext uri="{FF2B5EF4-FFF2-40B4-BE49-F238E27FC236}">
                <a16:creationId xmlns:a16="http://schemas.microsoft.com/office/drawing/2014/main" id="{4DBA1600-2171-A996-0ADC-8B8C7BC4DEAA}"/>
              </a:ext>
            </a:extLst>
          </p:cNvPr>
          <p:cNvSpPr>
            <a:spLocks noGrp="1"/>
          </p:cNvSpPr>
          <p:nvPr>
            <p:ph type="body" sz="quarter" idx="13" hasCustomPrompt="1"/>
          </p:nvPr>
        </p:nvSpPr>
        <p:spPr>
          <a:xfrm>
            <a:off x="323850" y="3827463"/>
            <a:ext cx="6656388" cy="223837"/>
          </a:xfrm>
          <a:noFill/>
        </p:spPr>
        <p:txBody>
          <a:bodyPr/>
          <a:lstStyle>
            <a:lvl1pPr marL="0" indent="0">
              <a:buNone/>
              <a:defRPr lang="en-US" sz="1600" b="0" kern="1200" dirty="0">
                <a:solidFill>
                  <a:schemeClr val="bg1"/>
                </a:solidFill>
                <a:latin typeface="+mn-lt"/>
                <a:ea typeface="ＭＳ Ｐゴシック" charset="0"/>
                <a:cs typeface="CiscoSans"/>
              </a:defRPr>
            </a:lvl1pPr>
          </a:lstStyle>
          <a:p>
            <a:pPr marL="0" lvl="0" indent="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None/>
            </a:pPr>
            <a:r>
              <a:rPr lang="en-US" dirty="0"/>
              <a:t>Subtitle</a:t>
            </a:r>
          </a:p>
        </p:txBody>
      </p:sp>
      <p:sp>
        <p:nvSpPr>
          <p:cNvPr id="6" name="Text Placeholder 5">
            <a:extLst>
              <a:ext uri="{FF2B5EF4-FFF2-40B4-BE49-F238E27FC236}">
                <a16:creationId xmlns:a16="http://schemas.microsoft.com/office/drawing/2014/main" id="{3C6237E3-CDA3-4826-B416-A9C4ECE19D8D}"/>
              </a:ext>
            </a:extLst>
          </p:cNvPr>
          <p:cNvSpPr>
            <a:spLocks noGrp="1"/>
          </p:cNvSpPr>
          <p:nvPr>
            <p:ph type="body" sz="quarter" idx="11" hasCustomPrompt="1"/>
          </p:nvPr>
        </p:nvSpPr>
        <p:spPr>
          <a:xfrm>
            <a:off x="323850" y="4360866"/>
            <a:ext cx="3725863" cy="457200"/>
          </a:xfrm>
          <a:noFill/>
        </p:spPr>
        <p:txBody>
          <a:bodyPr/>
          <a:lstStyle>
            <a:lvl1pPr marL="0" indent="0">
              <a:spcAft>
                <a:spcPts val="0"/>
              </a:spcAft>
              <a:buNone/>
              <a:defRPr sz="1400"/>
            </a:lvl1pPr>
          </a:lstStyle>
          <a:p>
            <a:pPr lvl="0"/>
            <a:r>
              <a:rPr lang="en-US" dirty="0"/>
              <a:t>Speaker Name</a:t>
            </a:r>
          </a:p>
          <a:p>
            <a:pPr lvl="0"/>
            <a:r>
              <a:rPr lang="en-US" dirty="0"/>
              <a:t>Speaker Title placeholder, @social</a:t>
            </a:r>
          </a:p>
        </p:txBody>
      </p:sp>
      <p:sp>
        <p:nvSpPr>
          <p:cNvPr id="10" name="Text Placeholder 9">
            <a:extLst>
              <a:ext uri="{FF2B5EF4-FFF2-40B4-BE49-F238E27FC236}">
                <a16:creationId xmlns:a16="http://schemas.microsoft.com/office/drawing/2014/main" id="{5AEFF02C-63AA-C8DF-DF7B-EDA5A3CE61A6}"/>
              </a:ext>
            </a:extLst>
          </p:cNvPr>
          <p:cNvSpPr>
            <a:spLocks noGrp="1"/>
          </p:cNvSpPr>
          <p:nvPr>
            <p:ph type="body" sz="quarter" idx="14" hasCustomPrompt="1"/>
          </p:nvPr>
        </p:nvSpPr>
        <p:spPr>
          <a:xfrm>
            <a:off x="4230687" y="4360866"/>
            <a:ext cx="3727451" cy="457200"/>
          </a:xfrm>
        </p:spPr>
        <p:txBody>
          <a:bodyPr/>
          <a:lstStyle>
            <a:lvl1pPr marL="0" indent="0">
              <a:spcAft>
                <a:spcPts val="0"/>
              </a:spcAft>
              <a:buNone/>
              <a:defRPr lang="en-US" sz="1400" kern="1200" dirty="0">
                <a:solidFill>
                  <a:schemeClr val="bg1"/>
                </a:solidFill>
                <a:latin typeface="+mn-lt"/>
                <a:ea typeface="ＭＳ Ｐゴシック" charset="0"/>
                <a:cs typeface="CiscoSans"/>
              </a:defRPr>
            </a:lvl1pPr>
            <a:lvl2pPr>
              <a:defRPr/>
            </a:lvl2pPr>
            <a:lvl3pPr>
              <a:defRPr/>
            </a:lvl3pPr>
            <a:lvl4pPr>
              <a:defRPr/>
            </a:lvl4pPr>
            <a:lvl5pPr>
              <a:defRPr/>
            </a:lvl5pPr>
          </a:lstStyle>
          <a:p>
            <a:pPr lvl="0"/>
            <a:r>
              <a:rPr lang="en-US" dirty="0"/>
              <a:t>Speaker Name</a:t>
            </a:r>
          </a:p>
          <a:p>
            <a:pPr lvl="0"/>
            <a:r>
              <a:rPr lang="en-US" dirty="0"/>
              <a:t>Speaker Title placeholder, @social</a:t>
            </a:r>
          </a:p>
        </p:txBody>
      </p:sp>
      <p:sp>
        <p:nvSpPr>
          <p:cNvPr id="9" name="Text Placeholder 8">
            <a:extLst>
              <a:ext uri="{FF2B5EF4-FFF2-40B4-BE49-F238E27FC236}">
                <a16:creationId xmlns:a16="http://schemas.microsoft.com/office/drawing/2014/main" id="{943234AB-A4AA-B257-D87A-A9AEED608B7B}"/>
              </a:ext>
            </a:extLst>
          </p:cNvPr>
          <p:cNvSpPr>
            <a:spLocks noGrp="1"/>
          </p:cNvSpPr>
          <p:nvPr>
            <p:ph type="body" sz="quarter" idx="12" hasCustomPrompt="1"/>
          </p:nvPr>
        </p:nvSpPr>
        <p:spPr>
          <a:xfrm>
            <a:off x="323850" y="6364224"/>
            <a:ext cx="3906838" cy="493776"/>
          </a:xfrm>
          <a:noFill/>
        </p:spPr>
        <p:txBody>
          <a:bodyPr/>
          <a:lstStyle>
            <a:lvl1pPr marL="0" indent="0">
              <a:buNone/>
              <a:defRPr sz="1400">
                <a:solidFill>
                  <a:schemeClr val="bg2"/>
                </a:solidFill>
              </a:defRPr>
            </a:lvl1pPr>
          </a:lstStyle>
          <a:p>
            <a:pPr lvl="0"/>
            <a:r>
              <a:rPr lang="en-US" dirty="0"/>
              <a:t>Date</a:t>
            </a:r>
          </a:p>
        </p:txBody>
      </p:sp>
      <p:pic>
        <p:nvPicPr>
          <p:cNvPr id="12" name="Picture 7" descr="Cisco logo">
            <a:extLst>
              <a:ext uri="{FF2B5EF4-FFF2-40B4-BE49-F238E27FC236}">
                <a16:creationId xmlns:a16="http://schemas.microsoft.com/office/drawing/2014/main" id="{60C68F8B-19C8-6CB4-297B-32D44AF9C3D0}"/>
              </a:ext>
            </a:extLst>
          </p:cNvPr>
          <p:cNvPicPr>
            <a:picLocks noGrp="1" noRot="1" noChangeAspect="1" noMove="1" noResize="1" noEditPoints="1" noAdjustHandles="1" noChangeArrowheads="1" noChangeShapeType="1" noCrop="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9058274" y="3188776"/>
            <a:ext cx="914400" cy="480447"/>
          </a:xfrm>
          <a:prstGeom prst="rect">
            <a:avLst/>
          </a:prstGeom>
        </p:spPr>
      </p:pic>
    </p:spTree>
    <p:extLst>
      <p:ext uri="{BB962C8B-B14F-4D97-AF65-F5344CB8AC3E}">
        <p14:creationId xmlns:p14="http://schemas.microsoft.com/office/powerpoint/2010/main" val="3964900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1 Column with Bullets">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p:txBody>
          <a:bodyPr/>
          <a:lstStyle>
            <a:lvl1pP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dirty="0"/>
              <a:t>Session ID: BRKSEC-XXXX</a:t>
            </a:r>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6" name="Text Placeholder 5">
            <a:extLst>
              <a:ext uri="{FF2B5EF4-FFF2-40B4-BE49-F238E27FC236}">
                <a16:creationId xmlns:a16="http://schemas.microsoft.com/office/drawing/2014/main" id="{141A00D0-7712-950D-34B2-5551B85F9E7B}"/>
              </a:ext>
            </a:extLst>
          </p:cNvPr>
          <p:cNvSpPr>
            <a:spLocks noGrp="1"/>
          </p:cNvSpPr>
          <p:nvPr>
            <p:ph type="body" sz="quarter" idx="12"/>
          </p:nvPr>
        </p:nvSpPr>
        <p:spPr>
          <a:xfrm>
            <a:off x="323850" y="952500"/>
            <a:ext cx="11544300" cy="5122863"/>
          </a:xfrm>
        </p:spPr>
        <p:txBody>
          <a:bodyPr/>
          <a:lstStyle>
            <a:lvl1pPr>
              <a:defRPr sz="2000"/>
            </a:lvl1pPr>
            <a:lvl2pPr>
              <a:defRPr sz="2000"/>
            </a:lvl2pPr>
            <a:lvl3pPr>
              <a:defRPr sz="2000"/>
            </a:lvl3pPr>
            <a:lvl4pPr>
              <a:defRPr sz="2000"/>
            </a:lvl4pPr>
            <a:lvl5pPr>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00216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2 Columns with Bullets">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74D6FA-95EE-1CAF-BEA5-F32D06BA6158}"/>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0D345BA0-AFF9-CA34-CF89-66A166DB409B}"/>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13" name="Text Placeholder 12">
            <a:extLst>
              <a:ext uri="{FF2B5EF4-FFF2-40B4-BE49-F238E27FC236}">
                <a16:creationId xmlns:a16="http://schemas.microsoft.com/office/drawing/2014/main" id="{322DBF3C-0929-006D-E549-2D8EABB3CA4B}"/>
              </a:ext>
            </a:extLst>
          </p:cNvPr>
          <p:cNvSpPr>
            <a:spLocks noGrp="1"/>
          </p:cNvSpPr>
          <p:nvPr>
            <p:ph type="body" sz="quarter" idx="14"/>
          </p:nvPr>
        </p:nvSpPr>
        <p:spPr>
          <a:xfrm>
            <a:off x="323851" y="2492376"/>
            <a:ext cx="5486400" cy="1868488"/>
          </a:xfrm>
        </p:spPr>
        <p:txBody>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14">
            <a:extLst>
              <a:ext uri="{FF2B5EF4-FFF2-40B4-BE49-F238E27FC236}">
                <a16:creationId xmlns:a16="http://schemas.microsoft.com/office/drawing/2014/main" id="{B163D847-B2CC-D10C-474F-9374B33501E0}"/>
              </a:ext>
            </a:extLst>
          </p:cNvPr>
          <p:cNvSpPr>
            <a:spLocks noGrp="1"/>
          </p:cNvSpPr>
          <p:nvPr>
            <p:ph type="body" sz="quarter" idx="15"/>
          </p:nvPr>
        </p:nvSpPr>
        <p:spPr>
          <a:xfrm>
            <a:off x="6381751" y="2494756"/>
            <a:ext cx="5486400" cy="1868488"/>
          </a:xfrm>
        </p:spPr>
        <p:txBody>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9122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ubtitle, 2 Columns">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74D6FA-95EE-1CAF-BEA5-F32D06BA6158}"/>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DCDE918-878C-B6E2-7015-CE4BF7A0B7FA}"/>
              </a:ext>
            </a:extLst>
          </p:cNvPr>
          <p:cNvSpPr>
            <a:spLocks noGrp="1"/>
          </p:cNvSpPr>
          <p:nvPr>
            <p:ph type="body" sz="quarter" idx="11" hasCustomPrompt="1"/>
          </p:nvPr>
        </p:nvSpPr>
        <p:spPr>
          <a:xfrm>
            <a:off x="323850" y="806450"/>
            <a:ext cx="5772150" cy="292100"/>
          </a:xfrm>
        </p:spPr>
        <p:txBody>
          <a:bodyPr/>
          <a:lstStyle>
            <a:lvl1pPr marL="0" indent="0">
              <a:buNone/>
              <a:defRPr sz="1600" b="0"/>
            </a:lvl1pPr>
            <a:lvl2pPr marL="182880" indent="0">
              <a:buNone/>
              <a:defRPr sz="1400"/>
            </a:lvl2pPr>
            <a:lvl3pPr marL="365760" indent="0">
              <a:buNone/>
              <a:defRPr sz="1200"/>
            </a:lvl3pPr>
            <a:lvl4pPr marL="548640" indent="0">
              <a:buNone/>
              <a:defRPr sz="1100"/>
            </a:lvl4pPr>
            <a:lvl5pPr marL="731520" indent="0">
              <a:buNone/>
              <a:defRPr sz="1050"/>
            </a:lvl5pPr>
          </a:lstStyle>
          <a:p>
            <a:pPr lvl="0"/>
            <a:r>
              <a:rPr lang="en-US" dirty="0"/>
              <a:t>Subtitle placeholder</a:t>
            </a:r>
          </a:p>
        </p:txBody>
      </p:sp>
      <p:sp>
        <p:nvSpPr>
          <p:cNvPr id="4" name="Footer Placeholder 3">
            <a:extLst>
              <a:ext uri="{FF2B5EF4-FFF2-40B4-BE49-F238E27FC236}">
                <a16:creationId xmlns:a16="http://schemas.microsoft.com/office/drawing/2014/main" id="{0D345BA0-AFF9-CA34-CF89-66A166DB409B}"/>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13" name="Text Placeholder 12">
            <a:extLst>
              <a:ext uri="{FF2B5EF4-FFF2-40B4-BE49-F238E27FC236}">
                <a16:creationId xmlns:a16="http://schemas.microsoft.com/office/drawing/2014/main" id="{322DBF3C-0929-006D-E549-2D8EABB3CA4B}"/>
              </a:ext>
            </a:extLst>
          </p:cNvPr>
          <p:cNvSpPr>
            <a:spLocks noGrp="1"/>
          </p:cNvSpPr>
          <p:nvPr>
            <p:ph type="body" sz="quarter" idx="14"/>
          </p:nvPr>
        </p:nvSpPr>
        <p:spPr>
          <a:xfrm>
            <a:off x="323851" y="2492376"/>
            <a:ext cx="5486400" cy="1868488"/>
          </a:xfrm>
        </p:spPr>
        <p:txBody>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14">
            <a:extLst>
              <a:ext uri="{FF2B5EF4-FFF2-40B4-BE49-F238E27FC236}">
                <a16:creationId xmlns:a16="http://schemas.microsoft.com/office/drawing/2014/main" id="{B163D847-B2CC-D10C-474F-9374B33501E0}"/>
              </a:ext>
            </a:extLst>
          </p:cNvPr>
          <p:cNvSpPr>
            <a:spLocks noGrp="1"/>
          </p:cNvSpPr>
          <p:nvPr>
            <p:ph type="body" sz="quarter" idx="15"/>
          </p:nvPr>
        </p:nvSpPr>
        <p:spPr>
          <a:xfrm>
            <a:off x="6381751" y="2494756"/>
            <a:ext cx="5486400" cy="1868488"/>
          </a:xfrm>
        </p:spPr>
        <p:txBody>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02181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ubtitle, 3 Columns">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74D6FA-95EE-1CAF-BEA5-F32D06BA6158}"/>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DCDE918-878C-B6E2-7015-CE4BF7A0B7FA}"/>
              </a:ext>
            </a:extLst>
          </p:cNvPr>
          <p:cNvSpPr>
            <a:spLocks noGrp="1"/>
          </p:cNvSpPr>
          <p:nvPr>
            <p:ph type="body" sz="quarter" idx="11" hasCustomPrompt="1"/>
          </p:nvPr>
        </p:nvSpPr>
        <p:spPr>
          <a:xfrm>
            <a:off x="323850" y="806450"/>
            <a:ext cx="5772150" cy="292100"/>
          </a:xfrm>
        </p:spPr>
        <p:txBody>
          <a:bodyPr/>
          <a:lstStyle>
            <a:lvl1pPr marL="0" indent="0">
              <a:buNone/>
              <a:defRPr sz="1600" b="0"/>
            </a:lvl1pPr>
            <a:lvl2pPr marL="182880" indent="0">
              <a:buNone/>
              <a:defRPr sz="1400"/>
            </a:lvl2pPr>
            <a:lvl3pPr marL="365760" indent="0">
              <a:buNone/>
              <a:defRPr sz="1200"/>
            </a:lvl3pPr>
            <a:lvl4pPr marL="548640" indent="0">
              <a:buNone/>
              <a:defRPr sz="1100"/>
            </a:lvl4pPr>
            <a:lvl5pPr marL="731520" indent="0">
              <a:buNone/>
              <a:defRPr sz="1050"/>
            </a:lvl5pPr>
          </a:lstStyle>
          <a:p>
            <a:pPr lvl="0"/>
            <a:r>
              <a:rPr lang="en-US" dirty="0"/>
              <a:t>Subtitle placeholder</a:t>
            </a:r>
          </a:p>
        </p:txBody>
      </p:sp>
      <p:sp>
        <p:nvSpPr>
          <p:cNvPr id="4" name="Footer Placeholder 3">
            <a:extLst>
              <a:ext uri="{FF2B5EF4-FFF2-40B4-BE49-F238E27FC236}">
                <a16:creationId xmlns:a16="http://schemas.microsoft.com/office/drawing/2014/main" id="{0D345BA0-AFF9-CA34-CF89-66A166DB409B}"/>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7" name="Text Placeholder 6">
            <a:extLst>
              <a:ext uri="{FF2B5EF4-FFF2-40B4-BE49-F238E27FC236}">
                <a16:creationId xmlns:a16="http://schemas.microsoft.com/office/drawing/2014/main" id="{CAFF7876-DE6D-49C2-DD58-608A9798B315}"/>
              </a:ext>
            </a:extLst>
          </p:cNvPr>
          <p:cNvSpPr>
            <a:spLocks noGrp="1"/>
          </p:cNvSpPr>
          <p:nvPr>
            <p:ph type="body" sz="quarter" idx="13"/>
          </p:nvPr>
        </p:nvSpPr>
        <p:spPr>
          <a:xfrm>
            <a:off x="323848" y="2179638"/>
            <a:ext cx="3474720" cy="2495550"/>
          </a:xfrm>
        </p:spPr>
        <p:txBody>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a:extLst>
              <a:ext uri="{FF2B5EF4-FFF2-40B4-BE49-F238E27FC236}">
                <a16:creationId xmlns:a16="http://schemas.microsoft.com/office/drawing/2014/main" id="{322DBF3C-0929-006D-E549-2D8EABB3CA4B}"/>
              </a:ext>
            </a:extLst>
          </p:cNvPr>
          <p:cNvSpPr>
            <a:spLocks noGrp="1"/>
          </p:cNvSpPr>
          <p:nvPr>
            <p:ph type="body" sz="quarter" idx="14"/>
          </p:nvPr>
        </p:nvSpPr>
        <p:spPr>
          <a:xfrm>
            <a:off x="4358639" y="2179638"/>
            <a:ext cx="3474720" cy="2495550"/>
          </a:xfrm>
        </p:spPr>
        <p:txBody>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14">
            <a:extLst>
              <a:ext uri="{FF2B5EF4-FFF2-40B4-BE49-F238E27FC236}">
                <a16:creationId xmlns:a16="http://schemas.microsoft.com/office/drawing/2014/main" id="{B163D847-B2CC-D10C-474F-9374B33501E0}"/>
              </a:ext>
            </a:extLst>
          </p:cNvPr>
          <p:cNvSpPr>
            <a:spLocks noGrp="1"/>
          </p:cNvSpPr>
          <p:nvPr>
            <p:ph type="body" sz="quarter" idx="15"/>
          </p:nvPr>
        </p:nvSpPr>
        <p:spPr>
          <a:xfrm>
            <a:off x="8393430" y="2181225"/>
            <a:ext cx="3474720" cy="2495550"/>
          </a:xfrm>
        </p:spPr>
        <p:txBody>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39156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ubtitle, 4 Columns">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74D6FA-95EE-1CAF-BEA5-F32D06BA6158}"/>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DCDE918-878C-B6E2-7015-CE4BF7A0B7FA}"/>
              </a:ext>
            </a:extLst>
          </p:cNvPr>
          <p:cNvSpPr>
            <a:spLocks noGrp="1"/>
          </p:cNvSpPr>
          <p:nvPr>
            <p:ph type="body" sz="quarter" idx="11" hasCustomPrompt="1"/>
          </p:nvPr>
        </p:nvSpPr>
        <p:spPr>
          <a:xfrm>
            <a:off x="323850" y="806450"/>
            <a:ext cx="5772150" cy="292100"/>
          </a:xfrm>
        </p:spPr>
        <p:txBody>
          <a:bodyPr/>
          <a:lstStyle>
            <a:lvl1pPr marL="0" indent="0">
              <a:buNone/>
              <a:defRPr sz="1600" b="0"/>
            </a:lvl1pPr>
            <a:lvl2pPr marL="182880" indent="0">
              <a:buNone/>
              <a:defRPr sz="1400"/>
            </a:lvl2pPr>
            <a:lvl3pPr marL="365760" indent="0">
              <a:buNone/>
              <a:defRPr sz="1200"/>
            </a:lvl3pPr>
            <a:lvl4pPr marL="548640" indent="0">
              <a:buNone/>
              <a:defRPr sz="1100"/>
            </a:lvl4pPr>
            <a:lvl5pPr marL="731520" indent="0">
              <a:buNone/>
              <a:defRPr sz="1050"/>
            </a:lvl5pPr>
          </a:lstStyle>
          <a:p>
            <a:pPr lvl="0"/>
            <a:r>
              <a:rPr lang="en-US" dirty="0"/>
              <a:t>Subtitle placeholder</a:t>
            </a:r>
          </a:p>
        </p:txBody>
      </p:sp>
      <p:sp>
        <p:nvSpPr>
          <p:cNvPr id="4" name="Footer Placeholder 3">
            <a:extLst>
              <a:ext uri="{FF2B5EF4-FFF2-40B4-BE49-F238E27FC236}">
                <a16:creationId xmlns:a16="http://schemas.microsoft.com/office/drawing/2014/main" id="{0D345BA0-AFF9-CA34-CF89-66A166DB409B}"/>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7" name="Text Placeholder 6">
            <a:extLst>
              <a:ext uri="{FF2B5EF4-FFF2-40B4-BE49-F238E27FC236}">
                <a16:creationId xmlns:a16="http://schemas.microsoft.com/office/drawing/2014/main" id="{CAFF7876-DE6D-49C2-DD58-608A9798B315}"/>
              </a:ext>
            </a:extLst>
          </p:cNvPr>
          <p:cNvSpPr>
            <a:spLocks noGrp="1"/>
          </p:cNvSpPr>
          <p:nvPr>
            <p:ph type="body" sz="quarter" idx="13"/>
          </p:nvPr>
        </p:nvSpPr>
        <p:spPr>
          <a:xfrm>
            <a:off x="330200" y="2179638"/>
            <a:ext cx="2468880" cy="2495550"/>
          </a:xfrm>
        </p:spPr>
        <p:txBody>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a:extLst>
              <a:ext uri="{FF2B5EF4-FFF2-40B4-BE49-F238E27FC236}">
                <a16:creationId xmlns:a16="http://schemas.microsoft.com/office/drawing/2014/main" id="{322DBF3C-0929-006D-E549-2D8EABB3CA4B}"/>
              </a:ext>
            </a:extLst>
          </p:cNvPr>
          <p:cNvSpPr>
            <a:spLocks noGrp="1"/>
          </p:cNvSpPr>
          <p:nvPr>
            <p:ph type="body" sz="quarter" idx="14"/>
          </p:nvPr>
        </p:nvSpPr>
        <p:spPr>
          <a:xfrm>
            <a:off x="3351107" y="2179638"/>
            <a:ext cx="2468880" cy="2495550"/>
          </a:xfrm>
        </p:spPr>
        <p:txBody>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14">
            <a:extLst>
              <a:ext uri="{FF2B5EF4-FFF2-40B4-BE49-F238E27FC236}">
                <a16:creationId xmlns:a16="http://schemas.microsoft.com/office/drawing/2014/main" id="{B163D847-B2CC-D10C-474F-9374B33501E0}"/>
              </a:ext>
            </a:extLst>
          </p:cNvPr>
          <p:cNvSpPr>
            <a:spLocks noGrp="1"/>
          </p:cNvSpPr>
          <p:nvPr>
            <p:ph type="body" sz="quarter" idx="15"/>
          </p:nvPr>
        </p:nvSpPr>
        <p:spPr>
          <a:xfrm>
            <a:off x="6372014" y="2179638"/>
            <a:ext cx="2468880" cy="2495550"/>
          </a:xfrm>
        </p:spPr>
        <p:txBody>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16">
            <a:extLst>
              <a:ext uri="{FF2B5EF4-FFF2-40B4-BE49-F238E27FC236}">
                <a16:creationId xmlns:a16="http://schemas.microsoft.com/office/drawing/2014/main" id="{DDFF45C9-081C-CA2E-F4A7-8383A93B6B05}"/>
              </a:ext>
            </a:extLst>
          </p:cNvPr>
          <p:cNvSpPr>
            <a:spLocks noGrp="1"/>
          </p:cNvSpPr>
          <p:nvPr>
            <p:ph type="body" sz="quarter" idx="16"/>
          </p:nvPr>
        </p:nvSpPr>
        <p:spPr>
          <a:xfrm>
            <a:off x="9392920" y="2179638"/>
            <a:ext cx="2468880" cy="2495550"/>
          </a:xfrm>
        </p:spPr>
        <p:txBody>
          <a:bodyPr/>
          <a:lstStyle>
            <a:lvl1pPr>
              <a:defRPr sz="16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60980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ubtitle, 5 Columns">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74D6FA-95EE-1CAF-BEA5-F32D06BA6158}"/>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DCDE918-878C-B6E2-7015-CE4BF7A0B7FA}"/>
              </a:ext>
            </a:extLst>
          </p:cNvPr>
          <p:cNvSpPr>
            <a:spLocks noGrp="1"/>
          </p:cNvSpPr>
          <p:nvPr>
            <p:ph type="body" sz="quarter" idx="11" hasCustomPrompt="1"/>
          </p:nvPr>
        </p:nvSpPr>
        <p:spPr>
          <a:xfrm>
            <a:off x="323850" y="806450"/>
            <a:ext cx="5772150" cy="292100"/>
          </a:xfrm>
        </p:spPr>
        <p:txBody>
          <a:bodyPr/>
          <a:lstStyle>
            <a:lvl1pPr marL="0" indent="0">
              <a:buNone/>
              <a:defRPr sz="1600" b="0"/>
            </a:lvl1pPr>
            <a:lvl2pPr marL="182880" indent="0">
              <a:buNone/>
              <a:defRPr sz="1400"/>
            </a:lvl2pPr>
            <a:lvl3pPr marL="365760" indent="0">
              <a:buNone/>
              <a:defRPr sz="1200"/>
            </a:lvl3pPr>
            <a:lvl4pPr marL="548640" indent="0">
              <a:buNone/>
              <a:defRPr sz="1100"/>
            </a:lvl4pPr>
            <a:lvl5pPr marL="731520" indent="0">
              <a:buNone/>
              <a:defRPr sz="1050"/>
            </a:lvl5pPr>
          </a:lstStyle>
          <a:p>
            <a:pPr lvl="0"/>
            <a:r>
              <a:rPr lang="en-US" dirty="0"/>
              <a:t>Subtitle placeholder</a:t>
            </a:r>
          </a:p>
        </p:txBody>
      </p:sp>
      <p:sp>
        <p:nvSpPr>
          <p:cNvPr id="4" name="Footer Placeholder 3">
            <a:extLst>
              <a:ext uri="{FF2B5EF4-FFF2-40B4-BE49-F238E27FC236}">
                <a16:creationId xmlns:a16="http://schemas.microsoft.com/office/drawing/2014/main" id="{0D345BA0-AFF9-CA34-CF89-66A166DB409B}"/>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7" name="Text Placeholder 6">
            <a:extLst>
              <a:ext uri="{FF2B5EF4-FFF2-40B4-BE49-F238E27FC236}">
                <a16:creationId xmlns:a16="http://schemas.microsoft.com/office/drawing/2014/main" id="{CAFF7876-DE6D-49C2-DD58-608A9798B315}"/>
              </a:ext>
            </a:extLst>
          </p:cNvPr>
          <p:cNvSpPr>
            <a:spLocks noGrp="1"/>
          </p:cNvSpPr>
          <p:nvPr>
            <p:ph type="body" sz="quarter" idx="13"/>
          </p:nvPr>
        </p:nvSpPr>
        <p:spPr>
          <a:xfrm>
            <a:off x="330200" y="2179638"/>
            <a:ext cx="2011680" cy="2495550"/>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Text Placeholder 12">
            <a:extLst>
              <a:ext uri="{FF2B5EF4-FFF2-40B4-BE49-F238E27FC236}">
                <a16:creationId xmlns:a16="http://schemas.microsoft.com/office/drawing/2014/main" id="{322DBF3C-0929-006D-E549-2D8EABB3CA4B}"/>
              </a:ext>
            </a:extLst>
          </p:cNvPr>
          <p:cNvSpPr>
            <a:spLocks noGrp="1"/>
          </p:cNvSpPr>
          <p:nvPr>
            <p:ph type="body" sz="quarter" idx="14"/>
          </p:nvPr>
        </p:nvSpPr>
        <p:spPr>
          <a:xfrm>
            <a:off x="2710180" y="2179638"/>
            <a:ext cx="2011680" cy="2495550"/>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14">
            <a:extLst>
              <a:ext uri="{FF2B5EF4-FFF2-40B4-BE49-F238E27FC236}">
                <a16:creationId xmlns:a16="http://schemas.microsoft.com/office/drawing/2014/main" id="{B163D847-B2CC-D10C-474F-9374B33501E0}"/>
              </a:ext>
            </a:extLst>
          </p:cNvPr>
          <p:cNvSpPr>
            <a:spLocks noGrp="1"/>
          </p:cNvSpPr>
          <p:nvPr>
            <p:ph type="body" sz="quarter" idx="15"/>
          </p:nvPr>
        </p:nvSpPr>
        <p:spPr>
          <a:xfrm>
            <a:off x="5090160" y="2179638"/>
            <a:ext cx="2011680" cy="2495550"/>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16">
            <a:extLst>
              <a:ext uri="{FF2B5EF4-FFF2-40B4-BE49-F238E27FC236}">
                <a16:creationId xmlns:a16="http://schemas.microsoft.com/office/drawing/2014/main" id="{DDFF45C9-081C-CA2E-F4A7-8383A93B6B05}"/>
              </a:ext>
            </a:extLst>
          </p:cNvPr>
          <p:cNvSpPr>
            <a:spLocks noGrp="1"/>
          </p:cNvSpPr>
          <p:nvPr>
            <p:ph type="body" sz="quarter" idx="16"/>
          </p:nvPr>
        </p:nvSpPr>
        <p:spPr>
          <a:xfrm>
            <a:off x="7470140" y="2179638"/>
            <a:ext cx="2011680" cy="2495550"/>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13">
            <a:extLst>
              <a:ext uri="{FF2B5EF4-FFF2-40B4-BE49-F238E27FC236}">
                <a16:creationId xmlns:a16="http://schemas.microsoft.com/office/drawing/2014/main" id="{3B7038BF-5DE9-94EF-1E39-92627DD8ACA8}"/>
              </a:ext>
            </a:extLst>
          </p:cNvPr>
          <p:cNvSpPr>
            <a:spLocks noGrp="1"/>
          </p:cNvSpPr>
          <p:nvPr>
            <p:ph type="body" sz="quarter" idx="17"/>
          </p:nvPr>
        </p:nvSpPr>
        <p:spPr>
          <a:xfrm>
            <a:off x="9850120" y="2181225"/>
            <a:ext cx="2011680" cy="2493963"/>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645189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2 Slide, Title, Photo 1 righ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hasCustomPrompt="1"/>
          </p:nvPr>
        </p:nvSpPr>
        <p:spPr>
          <a:xfrm>
            <a:off x="346711" y="564667"/>
            <a:ext cx="5760720" cy="908671"/>
          </a:xfrm>
        </p:spPr>
        <p:txBody>
          <a:bodyPr wrap="square" anchor="t" anchorCtr="0">
            <a:noAutofit/>
          </a:bodyPr>
          <a:lstStyle>
            <a:lvl1pPr>
              <a:defRPr/>
            </a:lvl1pPr>
          </a:lstStyle>
          <a:p>
            <a:r>
              <a:rPr lang="en-US" dirty="0"/>
              <a:t>Slide Title</a:t>
            </a:r>
          </a:p>
        </p:txBody>
      </p:sp>
      <p:sp>
        <p:nvSpPr>
          <p:cNvPr id="7" name="Picture Placeholder 5">
            <a:extLst>
              <a:ext uri="{FF2B5EF4-FFF2-40B4-BE49-F238E27FC236}">
                <a16:creationId xmlns:a16="http://schemas.microsoft.com/office/drawing/2014/main" id="{EFBFEB48-5190-C5F8-C046-27E12C0DAE62}"/>
              </a:ext>
            </a:extLst>
          </p:cNvPr>
          <p:cNvSpPr>
            <a:spLocks noGrp="1"/>
          </p:cNvSpPr>
          <p:nvPr>
            <p:ph type="pic" sz="quarter" idx="13" hasCustomPrompt="1"/>
          </p:nvPr>
        </p:nvSpPr>
        <p:spPr>
          <a:xfrm>
            <a:off x="6235065" y="301286"/>
            <a:ext cx="5760720" cy="5622680"/>
          </a:xfrm>
          <a:prstGeom prst="roundRect">
            <a:avLst>
              <a:gd name="adj" fmla="val 1618"/>
            </a:avLst>
          </a:prstGeom>
          <a:solidFill>
            <a:schemeClr val="bg1">
              <a:alpha val="10000"/>
            </a:schemeClr>
          </a:solidFill>
        </p:spPr>
        <p:txBody>
          <a:bodyPr tIns="1737360"/>
          <a:lstStyle>
            <a:lvl1pPr marL="0" indent="0" algn="ctr">
              <a:buNone/>
              <a:defRPr/>
            </a:lvl1pPr>
          </a:lstStyle>
          <a:p>
            <a:r>
              <a:rPr lang="en-US" dirty="0"/>
              <a:t>To add your image, 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10" name="Text Placeholder 5">
            <a:extLst>
              <a:ext uri="{FF2B5EF4-FFF2-40B4-BE49-F238E27FC236}">
                <a16:creationId xmlns:a16="http://schemas.microsoft.com/office/drawing/2014/main" id="{AEB46FAD-9B13-6CBE-0B67-DE97334BB46F}"/>
              </a:ext>
            </a:extLst>
          </p:cNvPr>
          <p:cNvSpPr>
            <a:spLocks noGrp="1"/>
          </p:cNvSpPr>
          <p:nvPr>
            <p:ph type="body" sz="quarter" idx="14" hasCustomPrompt="1"/>
          </p:nvPr>
        </p:nvSpPr>
        <p:spPr>
          <a:xfrm>
            <a:off x="323851" y="1473338"/>
            <a:ext cx="5760720" cy="5178287"/>
          </a:xfrm>
        </p:spPr>
        <p:txBody>
          <a:bodyPr>
            <a:normAutofit/>
          </a:bodyPr>
          <a:lstStyle/>
          <a:p>
            <a:pPr lvl="0"/>
            <a:r>
              <a:rPr lang="en-US" dirty="0"/>
              <a:t>Text</a:t>
            </a:r>
          </a:p>
        </p:txBody>
      </p:sp>
    </p:spTree>
    <p:extLst>
      <p:ext uri="{BB962C8B-B14F-4D97-AF65-F5344CB8AC3E}">
        <p14:creationId xmlns:p14="http://schemas.microsoft.com/office/powerpoint/2010/main" val="3798509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1/3 Photo, Title 1 righ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hasCustomPrompt="1"/>
          </p:nvPr>
        </p:nvSpPr>
        <p:spPr>
          <a:xfrm>
            <a:off x="413544" y="372129"/>
            <a:ext cx="7634288" cy="947738"/>
          </a:xfrm>
        </p:spPr>
        <p:txBody>
          <a:bodyPr wrap="square" anchor="t" anchorCtr="0">
            <a:noAutofit/>
          </a:bodyPr>
          <a:lstStyle>
            <a:lvl1pPr>
              <a:defRPr/>
            </a:lvl1pPr>
          </a:lstStyle>
          <a:p>
            <a:r>
              <a:rPr lang="en-US" dirty="0"/>
              <a:t>Slide title</a:t>
            </a:r>
          </a:p>
        </p:txBody>
      </p:sp>
      <p:sp>
        <p:nvSpPr>
          <p:cNvPr id="7" name="Picture Placeholder 5">
            <a:extLst>
              <a:ext uri="{FF2B5EF4-FFF2-40B4-BE49-F238E27FC236}">
                <a16:creationId xmlns:a16="http://schemas.microsoft.com/office/drawing/2014/main" id="{EFBFEB48-5190-C5F8-C046-27E12C0DAE62}"/>
              </a:ext>
            </a:extLst>
          </p:cNvPr>
          <p:cNvSpPr>
            <a:spLocks noGrp="1"/>
          </p:cNvSpPr>
          <p:nvPr>
            <p:ph type="pic" sz="quarter" idx="13" hasCustomPrompt="1"/>
          </p:nvPr>
        </p:nvSpPr>
        <p:spPr>
          <a:xfrm>
            <a:off x="8239296" y="308082"/>
            <a:ext cx="3727450" cy="5952473"/>
          </a:xfrm>
          <a:prstGeom prst="roundRect">
            <a:avLst>
              <a:gd name="adj" fmla="val 1618"/>
            </a:avLst>
          </a:prstGeom>
          <a:solidFill>
            <a:schemeClr val="bg1">
              <a:alpha val="10000"/>
            </a:schemeClr>
          </a:solidFill>
        </p:spPr>
        <p:txBody>
          <a:bodyPr tIns="1554480"/>
          <a:lstStyle>
            <a:lvl1pPr marL="0" indent="0" algn="ctr">
              <a:buNone/>
              <a:defRPr/>
            </a:lvl1pPr>
          </a:lstStyle>
          <a:p>
            <a:r>
              <a:rPr lang="en-US" dirty="0"/>
              <a:t>To add your image, 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6" name="Text Placeholder 5">
            <a:extLst>
              <a:ext uri="{FF2B5EF4-FFF2-40B4-BE49-F238E27FC236}">
                <a16:creationId xmlns:a16="http://schemas.microsoft.com/office/drawing/2014/main" id="{B44A987F-8E3B-5A04-6890-6FEF33614072}"/>
              </a:ext>
            </a:extLst>
          </p:cNvPr>
          <p:cNvSpPr>
            <a:spLocks noGrp="1"/>
          </p:cNvSpPr>
          <p:nvPr>
            <p:ph type="body" sz="quarter" idx="14" hasCustomPrompt="1"/>
          </p:nvPr>
        </p:nvSpPr>
        <p:spPr>
          <a:xfrm>
            <a:off x="333550" y="1081327"/>
            <a:ext cx="7235825" cy="5684907"/>
          </a:xfrm>
        </p:spPr>
        <p:txBody>
          <a:bodyPr>
            <a:normAutofit/>
          </a:bodyPr>
          <a:lstStyle/>
          <a:p>
            <a:pPr lvl="0"/>
            <a:r>
              <a:rPr lang="en-US" dirty="0"/>
              <a:t>Text</a:t>
            </a:r>
          </a:p>
        </p:txBody>
      </p:sp>
    </p:spTree>
    <p:extLst>
      <p:ext uri="{BB962C8B-B14F-4D97-AF65-F5344CB8AC3E}">
        <p14:creationId xmlns:p14="http://schemas.microsoft.com/office/powerpoint/2010/main" val="266548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3 Photo, Title 1 righ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hasCustomPrompt="1"/>
          </p:nvPr>
        </p:nvSpPr>
        <p:spPr>
          <a:xfrm>
            <a:off x="346244" y="390972"/>
            <a:ext cx="4413318" cy="827369"/>
          </a:xfrm>
        </p:spPr>
        <p:txBody>
          <a:bodyPr wrap="square" anchor="t" anchorCtr="0">
            <a:noAutofit/>
          </a:bodyPr>
          <a:lstStyle>
            <a:lvl1pPr>
              <a:defRPr/>
            </a:lvl1pPr>
          </a:lstStyle>
          <a:p>
            <a:r>
              <a:rPr lang="en-US" dirty="0"/>
              <a:t>Title</a:t>
            </a:r>
          </a:p>
        </p:txBody>
      </p:sp>
      <p:sp>
        <p:nvSpPr>
          <p:cNvPr id="7" name="Picture Placeholder 5">
            <a:extLst>
              <a:ext uri="{FF2B5EF4-FFF2-40B4-BE49-F238E27FC236}">
                <a16:creationId xmlns:a16="http://schemas.microsoft.com/office/drawing/2014/main" id="{EFBFEB48-5190-C5F8-C046-27E12C0DAE62}"/>
              </a:ext>
            </a:extLst>
          </p:cNvPr>
          <p:cNvSpPr>
            <a:spLocks noGrp="1"/>
          </p:cNvSpPr>
          <p:nvPr>
            <p:ph type="pic" sz="quarter" idx="13" hasCustomPrompt="1"/>
          </p:nvPr>
        </p:nvSpPr>
        <p:spPr>
          <a:xfrm>
            <a:off x="4867429" y="195579"/>
            <a:ext cx="7119162" cy="5799362"/>
          </a:xfrm>
          <a:prstGeom prst="roundRect">
            <a:avLst>
              <a:gd name="adj" fmla="val 1618"/>
            </a:avLst>
          </a:prstGeom>
          <a:solidFill>
            <a:schemeClr val="bg1">
              <a:alpha val="10000"/>
            </a:schemeClr>
          </a:solidFill>
        </p:spPr>
        <p:txBody>
          <a:bodyPr tIns="1737360"/>
          <a:lstStyle>
            <a:lvl1pPr marL="0" indent="0" algn="ctr">
              <a:buNone/>
              <a:defRPr/>
            </a:lvl1pPr>
          </a:lstStyle>
          <a:p>
            <a:r>
              <a:rPr lang="en-US" dirty="0"/>
              <a:t>To add your image, 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2" name="Text Placeholder 5">
            <a:extLst>
              <a:ext uri="{FF2B5EF4-FFF2-40B4-BE49-F238E27FC236}">
                <a16:creationId xmlns:a16="http://schemas.microsoft.com/office/drawing/2014/main" id="{CCBB1542-94E4-4599-5B7B-AA80FB200E54}"/>
              </a:ext>
            </a:extLst>
          </p:cNvPr>
          <p:cNvSpPr>
            <a:spLocks noGrp="1"/>
          </p:cNvSpPr>
          <p:nvPr>
            <p:ph type="body" sz="quarter" idx="14" hasCustomPrompt="1"/>
          </p:nvPr>
        </p:nvSpPr>
        <p:spPr>
          <a:xfrm>
            <a:off x="284354" y="1336987"/>
            <a:ext cx="4413317" cy="4830133"/>
          </a:xfrm>
        </p:spPr>
        <p:txBody>
          <a:bodyPr>
            <a:normAutofit/>
          </a:bodyPr>
          <a:lstStyle/>
          <a:p>
            <a:pPr lvl="0"/>
            <a:r>
              <a:rPr lang="en-US" dirty="0"/>
              <a:t>Text</a:t>
            </a:r>
          </a:p>
        </p:txBody>
      </p:sp>
    </p:spTree>
    <p:extLst>
      <p:ext uri="{BB962C8B-B14F-4D97-AF65-F5344CB8AC3E}">
        <p14:creationId xmlns:p14="http://schemas.microsoft.com/office/powerpoint/2010/main" val="3611461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1/2 Slide, Title, Photo 1">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hasCustomPrompt="1"/>
          </p:nvPr>
        </p:nvSpPr>
        <p:spPr>
          <a:xfrm>
            <a:off x="6094413" y="375858"/>
            <a:ext cx="5961493" cy="792542"/>
          </a:xfrm>
        </p:spPr>
        <p:txBody>
          <a:bodyPr wrap="square" anchor="t" anchorCtr="0">
            <a:noAutofit/>
          </a:bodyPr>
          <a:lstStyle>
            <a:lvl1pPr>
              <a:defRPr/>
            </a:lvl1pPr>
          </a:lstStyle>
          <a:p>
            <a:r>
              <a:rPr lang="en-US" dirty="0"/>
              <a:t>Slide Title</a:t>
            </a:r>
          </a:p>
        </p:txBody>
      </p:sp>
      <p:sp>
        <p:nvSpPr>
          <p:cNvPr id="7" name="Picture Placeholder 5">
            <a:extLst>
              <a:ext uri="{FF2B5EF4-FFF2-40B4-BE49-F238E27FC236}">
                <a16:creationId xmlns:a16="http://schemas.microsoft.com/office/drawing/2014/main" id="{EFBFEB48-5190-C5F8-C046-27E12C0DAE62}"/>
              </a:ext>
            </a:extLst>
          </p:cNvPr>
          <p:cNvSpPr>
            <a:spLocks noGrp="1"/>
          </p:cNvSpPr>
          <p:nvPr>
            <p:ph type="pic" sz="quarter" idx="13" hasCustomPrompt="1"/>
          </p:nvPr>
        </p:nvSpPr>
        <p:spPr>
          <a:xfrm>
            <a:off x="302929" y="375858"/>
            <a:ext cx="5592297" cy="5744451"/>
          </a:xfrm>
          <a:prstGeom prst="roundRect">
            <a:avLst>
              <a:gd name="adj" fmla="val 1618"/>
            </a:avLst>
          </a:prstGeom>
          <a:solidFill>
            <a:schemeClr val="bg1">
              <a:alpha val="10000"/>
            </a:schemeClr>
          </a:solidFill>
        </p:spPr>
        <p:txBody>
          <a:bodyPr tIns="1737360"/>
          <a:lstStyle>
            <a:lvl1pPr marL="0" indent="0" algn="ctr">
              <a:buNone/>
              <a:defRPr/>
            </a:lvl1pPr>
          </a:lstStyle>
          <a:p>
            <a:r>
              <a:rPr lang="en-US" dirty="0"/>
              <a:t>To add your image, 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10" name="Text Placeholder 5">
            <a:extLst>
              <a:ext uri="{FF2B5EF4-FFF2-40B4-BE49-F238E27FC236}">
                <a16:creationId xmlns:a16="http://schemas.microsoft.com/office/drawing/2014/main" id="{AEB46FAD-9B13-6CBE-0B67-DE97334BB46F}"/>
              </a:ext>
            </a:extLst>
          </p:cNvPr>
          <p:cNvSpPr>
            <a:spLocks noGrp="1"/>
          </p:cNvSpPr>
          <p:nvPr>
            <p:ph type="body" sz="quarter" idx="14" hasCustomPrompt="1"/>
          </p:nvPr>
        </p:nvSpPr>
        <p:spPr>
          <a:xfrm>
            <a:off x="6118859" y="1258025"/>
            <a:ext cx="5961492" cy="4980215"/>
          </a:xfrm>
        </p:spPr>
        <p:txBody>
          <a:bodyPr>
            <a:normAutofit/>
          </a:bodyPr>
          <a:lstStyle/>
          <a:p>
            <a:pPr lvl="0"/>
            <a:r>
              <a:rPr lang="en-US" dirty="0"/>
              <a:t>Points</a:t>
            </a:r>
          </a:p>
        </p:txBody>
      </p:sp>
    </p:spTree>
    <p:extLst>
      <p:ext uri="{BB962C8B-B14F-4D97-AF65-F5344CB8AC3E}">
        <p14:creationId xmlns:p14="http://schemas.microsoft.com/office/powerpoint/2010/main" val="3733754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1, Four Speaker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0368B8A-B8FA-06EC-E6D8-DF0F60F2EFDC}"/>
              </a:ext>
            </a:extLst>
          </p:cNvPr>
          <p:cNvSpPr>
            <a:spLocks noGrp="1"/>
          </p:cNvSpPr>
          <p:nvPr>
            <p:ph type="title" hasCustomPrompt="1"/>
          </p:nvPr>
        </p:nvSpPr>
        <p:spPr>
          <a:xfrm>
            <a:off x="323850" y="1244600"/>
            <a:ext cx="5048063" cy="1555148"/>
          </a:xfrm>
        </p:spPr>
        <p:txBody>
          <a:bodyPr anchor="b" anchorCtr="0"/>
          <a:lstStyle>
            <a:lvl1pPr>
              <a:defRPr sz="3600"/>
            </a:lvl1pPr>
          </a:lstStyle>
          <a:p>
            <a:r>
              <a:rPr lang="en-US" dirty="0"/>
              <a:t>Presentation Title</a:t>
            </a:r>
          </a:p>
        </p:txBody>
      </p:sp>
      <p:sp>
        <p:nvSpPr>
          <p:cNvPr id="11" name="Text Placeholder 10">
            <a:extLst>
              <a:ext uri="{FF2B5EF4-FFF2-40B4-BE49-F238E27FC236}">
                <a16:creationId xmlns:a16="http://schemas.microsoft.com/office/drawing/2014/main" id="{4DBA1600-2171-A996-0ADC-8B8C7BC4DEAA}"/>
              </a:ext>
            </a:extLst>
          </p:cNvPr>
          <p:cNvSpPr>
            <a:spLocks noGrp="1"/>
          </p:cNvSpPr>
          <p:nvPr>
            <p:ph type="body" sz="quarter" idx="13" hasCustomPrompt="1"/>
          </p:nvPr>
        </p:nvSpPr>
        <p:spPr>
          <a:xfrm>
            <a:off x="323850" y="2886075"/>
            <a:ext cx="5048063" cy="228600"/>
          </a:xfrm>
          <a:noFill/>
        </p:spPr>
        <p:txBody>
          <a:bodyPr/>
          <a:lstStyle>
            <a:lvl1pPr marL="0" indent="0">
              <a:buNone/>
              <a:defRPr sz="1600" b="0"/>
            </a:lvl1pPr>
          </a:lstStyle>
          <a:p>
            <a:pPr lvl="0"/>
            <a:r>
              <a:rPr lang="en-US" dirty="0"/>
              <a:t>Subtitle</a:t>
            </a:r>
          </a:p>
        </p:txBody>
      </p:sp>
      <p:sp>
        <p:nvSpPr>
          <p:cNvPr id="13" name="Text Placeholder 12">
            <a:extLst>
              <a:ext uri="{FF2B5EF4-FFF2-40B4-BE49-F238E27FC236}">
                <a16:creationId xmlns:a16="http://schemas.microsoft.com/office/drawing/2014/main" id="{79E2B63B-5B68-90B7-7A62-17A839591C96}"/>
              </a:ext>
            </a:extLst>
          </p:cNvPr>
          <p:cNvSpPr>
            <a:spLocks noGrp="1"/>
          </p:cNvSpPr>
          <p:nvPr>
            <p:ph type="body" sz="quarter" idx="16" hasCustomPrompt="1"/>
          </p:nvPr>
        </p:nvSpPr>
        <p:spPr>
          <a:xfrm>
            <a:off x="323851" y="3428789"/>
            <a:ext cx="5048090" cy="457200"/>
          </a:xfrm>
        </p:spPr>
        <p:txBody>
          <a:bodyPr anchor="b" anchorCtr="0"/>
          <a:lstStyle>
            <a:lvl1pPr marL="0" indent="0">
              <a:spcBef>
                <a:spcPts val="0"/>
              </a:spcBef>
              <a:spcAft>
                <a:spcPts val="0"/>
              </a:spcAft>
              <a:buNone/>
              <a:defRPr lang="en-US" sz="1400" kern="1200" dirty="0" smtClean="0">
                <a:solidFill>
                  <a:schemeClr val="bg1"/>
                </a:solidFill>
                <a:latin typeface="+mn-lt"/>
                <a:ea typeface="ＭＳ Ｐゴシック" charset="0"/>
                <a:cs typeface="CiscoSans"/>
              </a:defRPr>
            </a:lvl1pPr>
          </a:lstStyle>
          <a:p>
            <a:pPr marL="182880" lvl="0" indent="-182880" algn="l" defTabSz="912276" rtl="0" eaLnBrk="1" fontAlgn="base" hangingPunct="1">
              <a:lnSpc>
                <a:spcPct val="100000"/>
              </a:lnSpc>
              <a:spcBef>
                <a:spcPts val="0"/>
              </a:spcBef>
              <a:spcAft>
                <a:spcPts val="0"/>
              </a:spcAft>
              <a:buClr>
                <a:schemeClr val="bg1"/>
              </a:buClr>
              <a:buSzPct val="100000"/>
            </a:pPr>
            <a:r>
              <a:rPr lang="en-US" dirty="0"/>
              <a:t>Speaker Name</a:t>
            </a:r>
          </a:p>
          <a:p>
            <a:pPr marL="182880" lvl="0" indent="-182880" algn="l" defTabSz="912276" rtl="0" eaLnBrk="1" fontAlgn="base" hangingPunct="1">
              <a:lnSpc>
                <a:spcPct val="100000"/>
              </a:lnSpc>
              <a:spcBef>
                <a:spcPts val="0"/>
              </a:spcBef>
              <a:spcAft>
                <a:spcPts val="0"/>
              </a:spcAft>
              <a:buClr>
                <a:schemeClr val="bg1"/>
              </a:buClr>
              <a:buSzPct val="100000"/>
            </a:pPr>
            <a:r>
              <a:rPr lang="en-US" dirty="0"/>
              <a:t>Speaker Title placeholder, @social</a:t>
            </a:r>
          </a:p>
        </p:txBody>
      </p:sp>
      <p:sp>
        <p:nvSpPr>
          <p:cNvPr id="4" name="Text Placeholder 5">
            <a:extLst>
              <a:ext uri="{FF2B5EF4-FFF2-40B4-BE49-F238E27FC236}">
                <a16:creationId xmlns:a16="http://schemas.microsoft.com/office/drawing/2014/main" id="{80638510-2998-9359-2A51-B0CA834B6203}"/>
              </a:ext>
            </a:extLst>
          </p:cNvPr>
          <p:cNvSpPr>
            <a:spLocks noGrp="1"/>
          </p:cNvSpPr>
          <p:nvPr>
            <p:ph type="body" sz="quarter" idx="14" hasCustomPrompt="1"/>
          </p:nvPr>
        </p:nvSpPr>
        <p:spPr>
          <a:xfrm>
            <a:off x="323850" y="4051300"/>
            <a:ext cx="5047270" cy="459455"/>
          </a:xfrm>
          <a:noFill/>
        </p:spPr>
        <p:txBody>
          <a:bodyPr anchor="b" anchorCtr="0"/>
          <a:lstStyle>
            <a:lvl1pPr marL="0" indent="0">
              <a:spcAft>
                <a:spcPts val="0"/>
              </a:spcAft>
              <a:buNone/>
              <a:defRPr sz="1400"/>
            </a:lvl1pPr>
          </a:lstStyle>
          <a:p>
            <a:pPr lvl="0"/>
            <a:r>
              <a:rPr lang="en-US" dirty="0"/>
              <a:t>Speaker Name</a:t>
            </a:r>
          </a:p>
          <a:p>
            <a:pPr lvl="0"/>
            <a:r>
              <a:rPr lang="en-US" dirty="0"/>
              <a:t>Speaker Title placeholder, @social</a:t>
            </a:r>
          </a:p>
        </p:txBody>
      </p:sp>
      <p:sp>
        <p:nvSpPr>
          <p:cNvPr id="5" name="Text Placeholder 4">
            <a:extLst>
              <a:ext uri="{FF2B5EF4-FFF2-40B4-BE49-F238E27FC236}">
                <a16:creationId xmlns:a16="http://schemas.microsoft.com/office/drawing/2014/main" id="{1C0E61D1-59EB-7A86-0D12-9388193F45D9}"/>
              </a:ext>
            </a:extLst>
          </p:cNvPr>
          <p:cNvSpPr>
            <a:spLocks noGrp="1"/>
          </p:cNvSpPr>
          <p:nvPr>
            <p:ph type="body" sz="quarter" idx="17" hasCustomPrompt="1"/>
          </p:nvPr>
        </p:nvSpPr>
        <p:spPr>
          <a:xfrm>
            <a:off x="323849" y="4681134"/>
            <a:ext cx="5046663" cy="457200"/>
          </a:xfrm>
        </p:spPr>
        <p:txBody>
          <a:bodyPr anchor="b" anchorCtr="0"/>
          <a:lstStyle>
            <a:lvl1pPr marL="0" indent="0">
              <a:spcAft>
                <a:spcPts val="0"/>
              </a:spcAft>
              <a:buNone/>
              <a:defRPr lang="en-US" sz="1400" kern="1200" dirty="0" smtClean="0">
                <a:solidFill>
                  <a:schemeClr val="bg1"/>
                </a:solidFill>
                <a:latin typeface="+mn-lt"/>
                <a:ea typeface="ＭＳ Ｐゴシック" charset="0"/>
                <a:cs typeface="CiscoSans"/>
              </a:defRPr>
            </a:lvl1pPr>
            <a:lvl2pPr marL="182880" indent="0">
              <a:spcAft>
                <a:spcPts val="0"/>
              </a:spcAft>
              <a:buNone/>
              <a:defRPr sz="1400"/>
            </a:lvl2pPr>
            <a:lvl3pPr marL="365760" indent="0">
              <a:spcAft>
                <a:spcPts val="0"/>
              </a:spcAft>
              <a:buNone/>
              <a:defRPr sz="1200"/>
            </a:lvl3pPr>
            <a:lvl4pPr marL="548640" indent="0">
              <a:spcAft>
                <a:spcPts val="0"/>
              </a:spcAft>
              <a:buNone/>
              <a:defRPr sz="1100"/>
            </a:lvl4pPr>
            <a:lvl5pPr marL="731520" indent="0">
              <a:spcAft>
                <a:spcPts val="0"/>
              </a:spcAft>
              <a:buNone/>
              <a:defRPr sz="1050"/>
            </a:lvl5pPr>
          </a:lstStyle>
          <a:p>
            <a:pPr marL="0" lvl="0" indent="0" algn="l" defTabSz="912276" rtl="0" eaLnBrk="1" fontAlgn="base" hangingPunct="1">
              <a:lnSpc>
                <a:spcPct val="100000"/>
              </a:lnSpc>
              <a:spcBef>
                <a:spcPts val="0"/>
              </a:spcBef>
              <a:spcAft>
                <a:spcPts val="0"/>
              </a:spcAft>
              <a:buClr>
                <a:schemeClr val="bg1"/>
              </a:buClr>
              <a:buSzPct val="100000"/>
              <a:buFont typeface="Arial" panose="020B0604020202020204" pitchFamily="34" charset="0"/>
              <a:buNone/>
            </a:pPr>
            <a:r>
              <a:rPr lang="en-US" dirty="0"/>
              <a:t>Speaker Name</a:t>
            </a:r>
          </a:p>
          <a:p>
            <a:pPr marL="0" lvl="0" indent="0" algn="l" defTabSz="912276" rtl="0" eaLnBrk="1" fontAlgn="base" hangingPunct="1">
              <a:lnSpc>
                <a:spcPct val="100000"/>
              </a:lnSpc>
              <a:spcBef>
                <a:spcPts val="0"/>
              </a:spcBef>
              <a:spcAft>
                <a:spcPts val="0"/>
              </a:spcAft>
              <a:buClr>
                <a:schemeClr val="bg1"/>
              </a:buClr>
              <a:buSzPct val="100000"/>
              <a:buFont typeface="Arial" panose="020B0604020202020204" pitchFamily="34" charset="0"/>
              <a:buNone/>
            </a:pPr>
            <a:r>
              <a:rPr lang="en-US" dirty="0"/>
              <a:t>Speaker Title placeholder, @social</a:t>
            </a:r>
          </a:p>
        </p:txBody>
      </p:sp>
      <p:sp>
        <p:nvSpPr>
          <p:cNvPr id="7" name="Text Placeholder 6">
            <a:extLst>
              <a:ext uri="{FF2B5EF4-FFF2-40B4-BE49-F238E27FC236}">
                <a16:creationId xmlns:a16="http://schemas.microsoft.com/office/drawing/2014/main" id="{D175C0FC-DD02-0704-8A17-1B3037F861D2}"/>
              </a:ext>
            </a:extLst>
          </p:cNvPr>
          <p:cNvSpPr>
            <a:spLocks noGrp="1"/>
          </p:cNvSpPr>
          <p:nvPr>
            <p:ph type="body" sz="quarter" idx="18" hasCustomPrompt="1"/>
          </p:nvPr>
        </p:nvSpPr>
        <p:spPr>
          <a:xfrm>
            <a:off x="323848" y="5306439"/>
            <a:ext cx="5046663" cy="457200"/>
          </a:xfrm>
        </p:spPr>
        <p:txBody>
          <a:bodyPr anchor="b" anchorCtr="0"/>
          <a:lstStyle>
            <a:lvl1pPr marL="0" indent="0">
              <a:spcAft>
                <a:spcPts val="0"/>
              </a:spcAft>
              <a:buNone/>
              <a:defRPr sz="1400"/>
            </a:lvl1pPr>
            <a:lvl2pPr marL="182880" indent="0">
              <a:buNone/>
              <a:defRPr sz="1200"/>
            </a:lvl2pPr>
            <a:lvl3pPr marL="365760" indent="0">
              <a:buNone/>
              <a:defRPr sz="1100"/>
            </a:lvl3pPr>
            <a:lvl4pPr marL="548640" indent="0">
              <a:buNone/>
              <a:defRPr sz="1050"/>
            </a:lvl4pPr>
            <a:lvl5pPr marL="731520" indent="0">
              <a:buNone/>
              <a:defRPr sz="1000"/>
            </a:lvl5pPr>
          </a:lstStyle>
          <a:p>
            <a:pPr lvl="0"/>
            <a:r>
              <a:rPr lang="en-US" dirty="0"/>
              <a:t>Speaker Name</a:t>
            </a:r>
          </a:p>
          <a:p>
            <a:pPr lvl="0"/>
            <a:r>
              <a:rPr lang="en-US" dirty="0"/>
              <a:t>Speaker Title placeholder, @social</a:t>
            </a:r>
          </a:p>
        </p:txBody>
      </p:sp>
      <p:sp>
        <p:nvSpPr>
          <p:cNvPr id="9" name="Text Placeholder 8">
            <a:extLst>
              <a:ext uri="{FF2B5EF4-FFF2-40B4-BE49-F238E27FC236}">
                <a16:creationId xmlns:a16="http://schemas.microsoft.com/office/drawing/2014/main" id="{943234AB-A4AA-B257-D87A-A9AEED608B7B}"/>
              </a:ext>
            </a:extLst>
          </p:cNvPr>
          <p:cNvSpPr>
            <a:spLocks noGrp="1"/>
          </p:cNvSpPr>
          <p:nvPr>
            <p:ph type="body" sz="quarter" idx="12" hasCustomPrompt="1"/>
          </p:nvPr>
        </p:nvSpPr>
        <p:spPr>
          <a:xfrm>
            <a:off x="324643" y="6360518"/>
            <a:ext cx="3906838" cy="497482"/>
          </a:xfrm>
          <a:noFill/>
        </p:spPr>
        <p:txBody>
          <a:bodyPr/>
          <a:lstStyle>
            <a:lvl1pPr marL="0" indent="0" algn="l">
              <a:buNone/>
              <a:defRPr sz="1400">
                <a:solidFill>
                  <a:schemeClr val="bg2"/>
                </a:solidFill>
              </a:defRPr>
            </a:lvl1pPr>
          </a:lstStyle>
          <a:p>
            <a:pPr lvl="0"/>
            <a:r>
              <a:rPr lang="en-US" dirty="0"/>
              <a:t>Date</a:t>
            </a:r>
          </a:p>
        </p:txBody>
      </p:sp>
      <p:sp>
        <p:nvSpPr>
          <p:cNvPr id="23" name="Graphic 21">
            <a:extLst>
              <a:ext uri="{FF2B5EF4-FFF2-40B4-BE49-F238E27FC236}">
                <a16:creationId xmlns:a16="http://schemas.microsoft.com/office/drawing/2014/main" id="{0B51E088-9CCC-0F69-112A-CEC9A65FA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p:cNvSpPr>
          <p:nvPr/>
        </p:nvSpPr>
        <p:spPr>
          <a:xfrm>
            <a:off x="6107248" y="781243"/>
            <a:ext cx="5303520" cy="5303520"/>
          </a:xfrm>
          <a:custGeom>
            <a:avLst/>
            <a:gdLst>
              <a:gd name="connsiteX0" fmla="*/ 5291567 w 5291566"/>
              <a:gd name="connsiteY0" fmla="*/ 2645783 h 5291566"/>
              <a:gd name="connsiteX1" fmla="*/ 2645783 w 5291566"/>
              <a:gd name="connsiteY1" fmla="*/ 5291567 h 5291566"/>
              <a:gd name="connsiteX2" fmla="*/ 0 w 5291566"/>
              <a:gd name="connsiteY2" fmla="*/ 2645783 h 5291566"/>
              <a:gd name="connsiteX3" fmla="*/ 2645783 w 5291566"/>
              <a:gd name="connsiteY3" fmla="*/ 0 h 5291566"/>
              <a:gd name="connsiteX4" fmla="*/ 5291567 w 5291566"/>
              <a:gd name="connsiteY4" fmla="*/ 2645783 h 52915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1566" h="5291566">
                <a:moveTo>
                  <a:pt x="5291567" y="2645783"/>
                </a:moveTo>
                <a:cubicBezTo>
                  <a:pt x="5291567" y="4107009"/>
                  <a:pt x="4107009" y="5291567"/>
                  <a:pt x="2645783" y="5291567"/>
                </a:cubicBezTo>
                <a:cubicBezTo>
                  <a:pt x="1184557" y="5291567"/>
                  <a:pt x="0" y="4107009"/>
                  <a:pt x="0" y="2645783"/>
                </a:cubicBezTo>
                <a:cubicBezTo>
                  <a:pt x="0" y="1184557"/>
                  <a:pt x="1184557" y="0"/>
                  <a:pt x="2645783" y="0"/>
                </a:cubicBezTo>
                <a:cubicBezTo>
                  <a:pt x="4107009" y="0"/>
                  <a:pt x="5291567" y="1184557"/>
                  <a:pt x="5291567" y="2645783"/>
                </a:cubicBezTo>
                <a:close/>
              </a:path>
            </a:pathLst>
          </a:custGeom>
          <a:solidFill>
            <a:schemeClr val="tx1"/>
          </a:solidFill>
          <a:ln w="50800" cap="flat">
            <a:gradFill flip="none" rotWithShape="1">
              <a:gsLst>
                <a:gs pos="0">
                  <a:srgbClr val="3070E5"/>
                </a:gs>
                <a:gs pos="35000">
                  <a:srgbClr val="1ABBE9"/>
                </a:gs>
                <a:gs pos="43000">
                  <a:srgbClr val="1ABBE9"/>
                </a:gs>
                <a:gs pos="60000">
                  <a:srgbClr val="FD017F"/>
                </a:gs>
                <a:gs pos="100000">
                  <a:srgbClr val="FCA601"/>
                </a:gs>
              </a:gsLst>
              <a:lin ang="0" scaled="1"/>
              <a:tileRect/>
            </a:gradFill>
            <a:prstDash val="solid"/>
            <a:miter/>
          </a:ln>
        </p:spPr>
        <p:txBody>
          <a:bodyPr rtlCol="0" anchor="ctr"/>
          <a:lstStyle/>
          <a:p>
            <a:pPr lvl="0"/>
            <a:endParaRPr lang="en-US" dirty="0"/>
          </a:p>
        </p:txBody>
      </p:sp>
      <p:pic>
        <p:nvPicPr>
          <p:cNvPr id="12" name="Picture 7" descr="Cisco logo">
            <a:extLst>
              <a:ext uri="{FF2B5EF4-FFF2-40B4-BE49-F238E27FC236}">
                <a16:creationId xmlns:a16="http://schemas.microsoft.com/office/drawing/2014/main" id="{60C68F8B-19C8-6CB4-297B-32D44AF9C3D0}"/>
              </a:ext>
            </a:extLst>
          </p:cNvPr>
          <p:cNvPicPr>
            <a:picLocks noGrp="1" noRot="1" noChangeAspect="1" noMove="1" noResize="1" noEditPoints="1" noAdjustHandles="1" noChangeArrowheads="1" noChangeShapeType="1" noCrop="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8281171" y="3181936"/>
            <a:ext cx="955675" cy="502135"/>
          </a:xfrm>
          <a:prstGeom prst="rect">
            <a:avLst/>
          </a:prstGeom>
        </p:spPr>
      </p:pic>
    </p:spTree>
    <p:extLst>
      <p:ext uri="{BB962C8B-B14F-4D97-AF65-F5344CB8AC3E}">
        <p14:creationId xmlns:p14="http://schemas.microsoft.com/office/powerpoint/2010/main" val="3081099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1/3 Photo, Title 1">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hasCustomPrompt="1"/>
          </p:nvPr>
        </p:nvSpPr>
        <p:spPr>
          <a:xfrm>
            <a:off x="4343401" y="459942"/>
            <a:ext cx="7235824" cy="708387"/>
          </a:xfrm>
        </p:spPr>
        <p:txBody>
          <a:bodyPr wrap="square" anchor="t" anchorCtr="0">
            <a:noAutofit/>
          </a:bodyPr>
          <a:lstStyle>
            <a:lvl1pPr>
              <a:defRPr/>
            </a:lvl1pPr>
          </a:lstStyle>
          <a:p>
            <a:r>
              <a:rPr lang="en-US" dirty="0"/>
              <a:t>Slide Title</a:t>
            </a:r>
          </a:p>
        </p:txBody>
      </p:sp>
      <p:sp>
        <p:nvSpPr>
          <p:cNvPr id="7" name="Picture Placeholder 5">
            <a:extLst>
              <a:ext uri="{FF2B5EF4-FFF2-40B4-BE49-F238E27FC236}">
                <a16:creationId xmlns:a16="http://schemas.microsoft.com/office/drawing/2014/main" id="{EFBFEB48-5190-C5F8-C046-27E12C0DAE62}"/>
              </a:ext>
            </a:extLst>
          </p:cNvPr>
          <p:cNvSpPr>
            <a:spLocks noGrp="1"/>
          </p:cNvSpPr>
          <p:nvPr>
            <p:ph type="pic" sz="quarter" idx="13" hasCustomPrompt="1"/>
          </p:nvPr>
        </p:nvSpPr>
        <p:spPr>
          <a:xfrm>
            <a:off x="214311" y="269271"/>
            <a:ext cx="3890549" cy="6022199"/>
          </a:xfrm>
          <a:prstGeom prst="roundRect">
            <a:avLst>
              <a:gd name="adj" fmla="val 1618"/>
            </a:avLst>
          </a:prstGeom>
          <a:solidFill>
            <a:schemeClr val="bg1">
              <a:alpha val="10000"/>
            </a:schemeClr>
          </a:solidFill>
        </p:spPr>
        <p:txBody>
          <a:bodyPr tIns="1554480"/>
          <a:lstStyle>
            <a:lvl1pPr marL="0" indent="0" algn="ctr">
              <a:buNone/>
              <a:defRPr/>
            </a:lvl1pPr>
          </a:lstStyle>
          <a:p>
            <a:r>
              <a:rPr lang="en-US" dirty="0"/>
              <a:t>To add your image, 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6" name="Text Placeholder 5">
            <a:extLst>
              <a:ext uri="{FF2B5EF4-FFF2-40B4-BE49-F238E27FC236}">
                <a16:creationId xmlns:a16="http://schemas.microsoft.com/office/drawing/2014/main" id="{B44A987F-8E3B-5A04-6890-6FEF33614072}"/>
              </a:ext>
            </a:extLst>
          </p:cNvPr>
          <p:cNvSpPr>
            <a:spLocks noGrp="1"/>
          </p:cNvSpPr>
          <p:nvPr>
            <p:ph type="body" sz="quarter" idx="14" hasCustomPrompt="1"/>
          </p:nvPr>
        </p:nvSpPr>
        <p:spPr>
          <a:xfrm>
            <a:off x="4343400" y="1219200"/>
            <a:ext cx="7235825" cy="5178858"/>
          </a:xfrm>
        </p:spPr>
        <p:txBody>
          <a:bodyPr>
            <a:normAutofit/>
          </a:bodyPr>
          <a:lstStyle/>
          <a:p>
            <a:pPr lvl="0"/>
            <a:r>
              <a:rPr lang="en-US" dirty="0"/>
              <a:t>Points</a:t>
            </a:r>
          </a:p>
        </p:txBody>
      </p:sp>
    </p:spTree>
    <p:extLst>
      <p:ext uri="{BB962C8B-B14F-4D97-AF65-F5344CB8AC3E}">
        <p14:creationId xmlns:p14="http://schemas.microsoft.com/office/powerpoint/2010/main" val="748897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2/3 Photo, Title 1">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hasCustomPrompt="1"/>
          </p:nvPr>
        </p:nvSpPr>
        <p:spPr>
          <a:xfrm>
            <a:off x="7715042" y="323312"/>
            <a:ext cx="4190858" cy="523392"/>
          </a:xfrm>
        </p:spPr>
        <p:txBody>
          <a:bodyPr wrap="square" anchor="t" anchorCtr="0">
            <a:noAutofit/>
          </a:bodyPr>
          <a:lstStyle>
            <a:lvl1pPr>
              <a:defRPr/>
            </a:lvl1pPr>
          </a:lstStyle>
          <a:p>
            <a:r>
              <a:rPr lang="en-US" dirty="0"/>
              <a:t>Slide Title</a:t>
            </a:r>
          </a:p>
        </p:txBody>
      </p:sp>
      <p:sp>
        <p:nvSpPr>
          <p:cNvPr id="7" name="Picture Placeholder 5">
            <a:extLst>
              <a:ext uri="{FF2B5EF4-FFF2-40B4-BE49-F238E27FC236}">
                <a16:creationId xmlns:a16="http://schemas.microsoft.com/office/drawing/2014/main" id="{EFBFEB48-5190-C5F8-C046-27E12C0DAE62}"/>
              </a:ext>
            </a:extLst>
          </p:cNvPr>
          <p:cNvSpPr>
            <a:spLocks noGrp="1"/>
          </p:cNvSpPr>
          <p:nvPr>
            <p:ph type="pic" sz="quarter" idx="13" hasCustomPrompt="1"/>
          </p:nvPr>
        </p:nvSpPr>
        <p:spPr>
          <a:xfrm>
            <a:off x="286100" y="272588"/>
            <a:ext cx="7057149" cy="5774794"/>
          </a:xfrm>
          <a:prstGeom prst="roundRect">
            <a:avLst>
              <a:gd name="adj" fmla="val 1618"/>
            </a:avLst>
          </a:prstGeom>
          <a:solidFill>
            <a:schemeClr val="bg1">
              <a:alpha val="10000"/>
            </a:schemeClr>
          </a:solidFill>
        </p:spPr>
        <p:txBody>
          <a:bodyPr tIns="1737360"/>
          <a:lstStyle>
            <a:lvl1pPr marL="0" indent="0" algn="ctr">
              <a:buNone/>
              <a:defRPr/>
            </a:lvl1pPr>
          </a:lstStyle>
          <a:p>
            <a:r>
              <a:rPr lang="en-US" dirty="0"/>
              <a:t>To add your image, 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2" name="Text Placeholder 5">
            <a:extLst>
              <a:ext uri="{FF2B5EF4-FFF2-40B4-BE49-F238E27FC236}">
                <a16:creationId xmlns:a16="http://schemas.microsoft.com/office/drawing/2014/main" id="{CCBB1542-94E4-4599-5B7B-AA80FB200E54}"/>
              </a:ext>
            </a:extLst>
          </p:cNvPr>
          <p:cNvSpPr>
            <a:spLocks noGrp="1"/>
          </p:cNvSpPr>
          <p:nvPr>
            <p:ph type="body" sz="quarter" idx="14" hasCustomPrompt="1"/>
          </p:nvPr>
        </p:nvSpPr>
        <p:spPr>
          <a:xfrm>
            <a:off x="7802218" y="1045955"/>
            <a:ext cx="4190858" cy="5151645"/>
          </a:xfrm>
        </p:spPr>
        <p:txBody>
          <a:bodyPr>
            <a:normAutofit/>
          </a:bodyPr>
          <a:lstStyle/>
          <a:p>
            <a:pPr lvl="0"/>
            <a:r>
              <a:rPr lang="en-US"/>
              <a:t>Points</a:t>
            </a:r>
            <a:endParaRPr lang="en-US" dirty="0"/>
          </a:p>
        </p:txBody>
      </p:sp>
    </p:spTree>
    <p:extLst>
      <p:ext uri="{BB962C8B-B14F-4D97-AF65-F5344CB8AC3E}">
        <p14:creationId xmlns:p14="http://schemas.microsoft.com/office/powerpoint/2010/main" val="544615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2/3 Photo, Title 1 righ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75504" y="133424"/>
            <a:ext cx="11460490" cy="528625"/>
          </a:xfrm>
        </p:spPr>
        <p:txBody>
          <a:bodyPr wrap="square" anchor="t" anchorCtr="0">
            <a:noAutofit/>
          </a:bodyPr>
          <a:lstStyle>
            <a:lvl1pPr algn="ctr">
              <a:defRPr/>
            </a:lvl1pPr>
          </a:lstStyle>
          <a:p>
            <a:r>
              <a:rPr lang="en-US" dirty="0"/>
              <a:t>Click to edit Master title style</a:t>
            </a:r>
          </a:p>
        </p:txBody>
      </p:sp>
      <p:sp>
        <p:nvSpPr>
          <p:cNvPr id="7" name="Picture Placeholder 5">
            <a:extLst>
              <a:ext uri="{FF2B5EF4-FFF2-40B4-BE49-F238E27FC236}">
                <a16:creationId xmlns:a16="http://schemas.microsoft.com/office/drawing/2014/main" id="{EFBFEB48-5190-C5F8-C046-27E12C0DAE62}"/>
              </a:ext>
            </a:extLst>
          </p:cNvPr>
          <p:cNvSpPr>
            <a:spLocks noGrp="1"/>
          </p:cNvSpPr>
          <p:nvPr>
            <p:ph type="pic" sz="quarter" idx="13" hasCustomPrompt="1"/>
          </p:nvPr>
        </p:nvSpPr>
        <p:spPr>
          <a:xfrm>
            <a:off x="365755" y="812834"/>
            <a:ext cx="11460490" cy="5232331"/>
          </a:xfrm>
          <a:prstGeom prst="roundRect">
            <a:avLst>
              <a:gd name="adj" fmla="val 1618"/>
            </a:avLst>
          </a:prstGeom>
          <a:solidFill>
            <a:schemeClr val="bg1">
              <a:alpha val="10000"/>
            </a:schemeClr>
          </a:solidFill>
        </p:spPr>
        <p:txBody>
          <a:bodyPr tIns="1737360"/>
          <a:lstStyle>
            <a:lvl1pPr marL="0" indent="0" algn="ctr">
              <a:buNone/>
              <a:defRPr/>
            </a:lvl1pPr>
          </a:lstStyle>
          <a:p>
            <a:r>
              <a:rPr lang="en-US" dirty="0"/>
              <a:t>To add your image, 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687849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2 Slide Title, Photo 3">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50" y="3116793"/>
            <a:ext cx="5284788" cy="1246188"/>
          </a:xfrm>
        </p:spPr>
        <p:txBody>
          <a:bodyPr wrap="square" anchor="t" anchorCtr="0">
            <a:noAutofit/>
          </a:bodyPr>
          <a:lstStyle>
            <a:lvl1pPr>
              <a:defRPr/>
            </a:lvl1pPr>
          </a:lstStyle>
          <a:p>
            <a:r>
              <a:rPr lang="en-US"/>
              <a:t>Click to edit Master title style</a:t>
            </a:r>
            <a:endParaRPr lang="en-US" dirty="0"/>
          </a:p>
        </p:txBody>
      </p:sp>
      <p:sp>
        <p:nvSpPr>
          <p:cNvPr id="6" name="Picture Placeholder 5">
            <a:extLst>
              <a:ext uri="{FF2B5EF4-FFF2-40B4-BE49-F238E27FC236}">
                <a16:creationId xmlns:a16="http://schemas.microsoft.com/office/drawing/2014/main" id="{903A889C-4BCD-59AA-132B-C3FD4F8E65F1}"/>
              </a:ext>
            </a:extLst>
          </p:cNvPr>
          <p:cNvSpPr>
            <a:spLocks noGrp="1"/>
          </p:cNvSpPr>
          <p:nvPr>
            <p:ph type="pic" sz="quarter" idx="12" hasCustomPrompt="1"/>
          </p:nvPr>
        </p:nvSpPr>
        <p:spPr>
          <a:xfrm>
            <a:off x="6184901" y="795338"/>
            <a:ext cx="5284788" cy="5284788"/>
          </a:xfrm>
          <a:prstGeom prst="roundRect">
            <a:avLst>
              <a:gd name="adj" fmla="val 1618"/>
            </a:avLst>
          </a:prstGeom>
          <a:solidFill>
            <a:schemeClr val="bg1">
              <a:alpha val="10000"/>
            </a:schemeClr>
          </a:solidFill>
        </p:spPr>
        <p:txBody>
          <a:bodyPr tIns="1737360"/>
          <a:lstStyle>
            <a:lvl1pPr marL="0" indent="0" algn="ctr">
              <a:buNone/>
              <a:defRPr/>
            </a:lvl1pPr>
          </a:lstStyle>
          <a:p>
            <a:r>
              <a:rPr lang="en-US" dirty="0"/>
              <a:t>To add your image, 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2672233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3 Slide Title, Section, Body, 2/3 Photo">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8AB58A4-E099-9FBA-C32F-D0D994BC760F}"/>
              </a:ext>
            </a:extLst>
          </p:cNvPr>
          <p:cNvSpPr>
            <a:spLocks noGrp="1"/>
          </p:cNvSpPr>
          <p:nvPr>
            <p:ph type="body" sz="quarter" idx="12" hasCustomPrompt="1"/>
          </p:nvPr>
        </p:nvSpPr>
        <p:spPr>
          <a:xfrm>
            <a:off x="323850" y="-2"/>
            <a:ext cx="5772150" cy="466344"/>
          </a:xfrm>
        </p:spPr>
        <p:txBody>
          <a:bodyPr anchor="b" anchorCtr="0"/>
          <a:lstStyle>
            <a:lvl1pPr marL="0" indent="0">
              <a:buNone/>
              <a:defRPr sz="1200">
                <a:solidFill>
                  <a:schemeClr val="bg1"/>
                </a:solidFill>
              </a:defRPr>
            </a:lvl1pPr>
          </a:lstStyle>
          <a:p>
            <a:pPr lvl="0"/>
            <a:r>
              <a:rPr lang="en-US" dirty="0"/>
              <a:t>Section title</a:t>
            </a:r>
          </a:p>
        </p:txBody>
      </p:sp>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49" y="622300"/>
            <a:ext cx="3328989" cy="1558925"/>
          </a:xfrm>
        </p:spPr>
        <p:txBody>
          <a:bodyPr/>
          <a:lstStyle>
            <a:lvl1pPr>
              <a:defRPr/>
            </a:lvl1pPr>
          </a:lstStyle>
          <a:p>
            <a:r>
              <a:rPr lang="en-US"/>
              <a:t>Click to edit Master title style</a:t>
            </a:r>
            <a:endParaRPr lang="en-US" dirty="0"/>
          </a:p>
        </p:txBody>
      </p:sp>
      <p:sp>
        <p:nvSpPr>
          <p:cNvPr id="7" name="Text Placeholder 6">
            <a:extLst>
              <a:ext uri="{FF2B5EF4-FFF2-40B4-BE49-F238E27FC236}">
                <a16:creationId xmlns:a16="http://schemas.microsoft.com/office/drawing/2014/main" id="{A6653D0B-638B-EB5D-F379-EF10C80DCCA3}"/>
              </a:ext>
            </a:extLst>
          </p:cNvPr>
          <p:cNvSpPr>
            <a:spLocks noGrp="1"/>
          </p:cNvSpPr>
          <p:nvPr>
            <p:ph type="body" sz="quarter" idx="13"/>
          </p:nvPr>
        </p:nvSpPr>
        <p:spPr>
          <a:xfrm>
            <a:off x="323851" y="3429000"/>
            <a:ext cx="3328988" cy="2646363"/>
          </a:xfrm>
        </p:spPr>
        <p:txBody>
          <a:bodyPr anchor="b" anchorCtr="0"/>
          <a:lstStyle>
            <a:lvl1pPr marL="0" indent="0">
              <a:buNone/>
              <a:defRPr sz="1600"/>
            </a:lvl1pPr>
            <a:lvl2pPr marL="182880" indent="0">
              <a:buNone/>
              <a:defRPr sz="1400"/>
            </a:lvl2pPr>
            <a:lvl3pPr marL="365760" indent="0">
              <a:buNone/>
              <a:defRPr sz="1200"/>
            </a:lvl3pPr>
            <a:lvl4pPr marL="548640" indent="0">
              <a:buNone/>
              <a:defRPr sz="1100"/>
            </a:lvl4pPr>
            <a:lvl5pPr marL="73152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5">
            <a:extLst>
              <a:ext uri="{FF2B5EF4-FFF2-40B4-BE49-F238E27FC236}">
                <a16:creationId xmlns:a16="http://schemas.microsoft.com/office/drawing/2014/main" id="{798C8AA3-6350-A299-E288-D693A8EC8932}"/>
              </a:ext>
            </a:extLst>
          </p:cNvPr>
          <p:cNvSpPr>
            <a:spLocks noGrp="1"/>
          </p:cNvSpPr>
          <p:nvPr>
            <p:ph type="pic" sz="quarter" idx="14" hasCustomPrompt="1"/>
          </p:nvPr>
        </p:nvSpPr>
        <p:spPr>
          <a:xfrm>
            <a:off x="4049713" y="622300"/>
            <a:ext cx="7818436" cy="5453063"/>
          </a:xfrm>
          <a:prstGeom prst="roundRect">
            <a:avLst>
              <a:gd name="adj" fmla="val 1618"/>
            </a:avLst>
          </a:prstGeom>
          <a:solidFill>
            <a:schemeClr val="bg1">
              <a:alpha val="10000"/>
            </a:schemeClr>
          </a:solidFill>
        </p:spPr>
        <p:txBody>
          <a:bodyPr tIns="1737360"/>
          <a:lstStyle>
            <a:lvl1pPr marL="0" indent="0" algn="ctr">
              <a:buNone/>
              <a:defRPr/>
            </a:lvl1pPr>
          </a:lstStyle>
          <a:p>
            <a:r>
              <a:rPr lang="en-US" dirty="0"/>
              <a:t>To add your image, 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2340894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2 Slide Section, Title 1, Photo 1">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D9785467-C0DB-C17E-5173-C6C6A323A1C3}"/>
              </a:ext>
            </a:extLst>
          </p:cNvPr>
          <p:cNvSpPr>
            <a:spLocks noGrp="1"/>
          </p:cNvSpPr>
          <p:nvPr>
            <p:ph type="body" sz="quarter" idx="12" hasCustomPrompt="1"/>
          </p:nvPr>
        </p:nvSpPr>
        <p:spPr>
          <a:xfrm>
            <a:off x="323850" y="0"/>
            <a:ext cx="5772150" cy="466342"/>
          </a:xfrm>
        </p:spPr>
        <p:txBody>
          <a:bodyPr anchor="b" anchorCtr="0"/>
          <a:lstStyle>
            <a:lvl1pPr marL="0" indent="0">
              <a:buNone/>
              <a:defRPr sz="1200"/>
            </a:lvl1pPr>
            <a:lvl2pPr marL="182880" indent="0">
              <a:buNone/>
              <a:defRPr sz="1100"/>
            </a:lvl2pPr>
            <a:lvl3pPr marL="365760" indent="0">
              <a:buNone/>
              <a:defRPr sz="1050"/>
            </a:lvl3pPr>
            <a:lvl4pPr marL="548640" indent="0">
              <a:buNone/>
              <a:defRPr sz="1000"/>
            </a:lvl4pPr>
            <a:lvl5pPr marL="731520" indent="0">
              <a:buNone/>
              <a:defRPr sz="900"/>
            </a:lvl5pPr>
          </a:lstStyle>
          <a:p>
            <a:pPr lvl="0"/>
            <a:r>
              <a:rPr lang="en-US" dirty="0"/>
              <a:t>Section title</a:t>
            </a:r>
          </a:p>
        </p:txBody>
      </p:sp>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50" y="622300"/>
            <a:ext cx="5281613" cy="1247775"/>
          </a:xfrm>
        </p:spPr>
        <p:txBody>
          <a:bodyPr wrap="square" anchor="t" anchorCtr="0">
            <a:noAutofit/>
          </a:bodyPr>
          <a:lstStyle>
            <a:lvl1pPr>
              <a:defRPr/>
            </a:lvl1pPr>
          </a:lstStyle>
          <a:p>
            <a:r>
              <a:rPr lang="en-US"/>
              <a:t>Click to edit Master title style</a:t>
            </a:r>
            <a:endParaRPr lang="en-US" dirty="0"/>
          </a:p>
        </p:txBody>
      </p:sp>
      <p:sp>
        <p:nvSpPr>
          <p:cNvPr id="7" name="Picture Placeholder 5">
            <a:extLst>
              <a:ext uri="{FF2B5EF4-FFF2-40B4-BE49-F238E27FC236}">
                <a16:creationId xmlns:a16="http://schemas.microsoft.com/office/drawing/2014/main" id="{E2739B37-658D-FBF5-94C3-66EECB73F7D0}"/>
              </a:ext>
            </a:extLst>
          </p:cNvPr>
          <p:cNvSpPr>
            <a:spLocks noGrp="1"/>
          </p:cNvSpPr>
          <p:nvPr>
            <p:ph type="pic" sz="quarter" idx="13" hasCustomPrompt="1"/>
          </p:nvPr>
        </p:nvSpPr>
        <p:spPr>
          <a:xfrm>
            <a:off x="6096001" y="320675"/>
            <a:ext cx="5766436" cy="5754687"/>
          </a:xfrm>
          <a:prstGeom prst="roundRect">
            <a:avLst>
              <a:gd name="adj" fmla="val 1714"/>
            </a:avLst>
          </a:prstGeom>
          <a:solidFill>
            <a:schemeClr val="bg1">
              <a:alpha val="10000"/>
            </a:schemeClr>
          </a:solidFill>
        </p:spPr>
        <p:txBody>
          <a:bodyPr vert="horz" lIns="0" tIns="1463040" rIns="0" bIns="0" rtlCol="0">
            <a:noAutofit/>
          </a:bodyPr>
          <a:lstStyle>
            <a:lvl1pPr>
              <a:defRPr lang="en-US" dirty="0"/>
            </a:lvl1pPr>
          </a:lstStyle>
          <a:p>
            <a:pPr marL="0" lvl="0" indent="0" algn="ctr">
              <a:buNone/>
            </a:pPr>
            <a:r>
              <a:rPr lang="en-US" dirty="0"/>
              <a:t>To add your image, </a:t>
            </a:r>
            <a:br>
              <a:rPr lang="en-US" dirty="0"/>
            </a:br>
            <a:r>
              <a:rPr lang="en-US" dirty="0"/>
              <a:t>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1694474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Full Margin Photo 1">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p:txBody>
          <a:bodyPr/>
          <a:lstStyle>
            <a:lvl1pPr>
              <a:defRPr/>
            </a:lvl1pPr>
          </a:lstStyle>
          <a:p>
            <a:r>
              <a:rPr lang="en-US"/>
              <a:t>Click to edit Master title style</a:t>
            </a:r>
            <a:endParaRPr lang="en-US" dirty="0"/>
          </a:p>
        </p:txBody>
      </p:sp>
      <p:sp>
        <p:nvSpPr>
          <p:cNvPr id="6" name="Picture Placeholder 5">
            <a:extLst>
              <a:ext uri="{FF2B5EF4-FFF2-40B4-BE49-F238E27FC236}">
                <a16:creationId xmlns:a16="http://schemas.microsoft.com/office/drawing/2014/main" id="{DCFD4AF9-7F36-FA7F-469A-A71DBA5AF531}"/>
              </a:ext>
            </a:extLst>
          </p:cNvPr>
          <p:cNvSpPr>
            <a:spLocks noGrp="1"/>
          </p:cNvSpPr>
          <p:nvPr>
            <p:ph type="pic" sz="quarter" idx="12" hasCustomPrompt="1"/>
          </p:nvPr>
        </p:nvSpPr>
        <p:spPr>
          <a:xfrm>
            <a:off x="323850" y="952500"/>
            <a:ext cx="11544300" cy="5122863"/>
          </a:xfrm>
          <a:prstGeom prst="roundRect">
            <a:avLst>
              <a:gd name="adj" fmla="val 1503"/>
            </a:avLst>
          </a:prstGeom>
          <a:solidFill>
            <a:schemeClr val="bg1">
              <a:alpha val="10000"/>
            </a:schemeClr>
          </a:solidFill>
        </p:spPr>
        <p:txBody>
          <a:bodyPr vert="horz" lIns="0" tIns="1463040" rIns="0" bIns="0" rtlCol="0">
            <a:noAutofit/>
          </a:bodyPr>
          <a:lstStyle>
            <a:lvl1pPr>
              <a:defRPr lang="en-US" dirty="0"/>
            </a:lvl1pPr>
          </a:lstStyle>
          <a:p>
            <a:pPr marL="0" lvl="0" indent="0" algn="ctr">
              <a:buNone/>
            </a:pPr>
            <a:r>
              <a:rPr lang="en-US" dirty="0"/>
              <a:t>To add your image, drag and drop it here </a:t>
            </a:r>
            <a:br>
              <a:rPr lang="en-US" dirty="0"/>
            </a:br>
            <a:r>
              <a:rPr lang="en-US" dirty="0"/>
              <a:t>or click the icon below</a:t>
            </a:r>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Tree>
    <p:extLst>
      <p:ext uri="{BB962C8B-B14F-4D97-AF65-F5344CB8AC3E}">
        <p14:creationId xmlns:p14="http://schemas.microsoft.com/office/powerpoint/2010/main" val="2412079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ubtitle, Full Margin Photo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74D6FA-95EE-1CAF-BEA5-F32D06BA6158}"/>
              </a:ext>
            </a:extLst>
          </p:cNvPr>
          <p:cNvSpPr>
            <a:spLocks noGrp="1"/>
          </p:cNvSpPr>
          <p:nvPr>
            <p:ph type="title"/>
          </p:nvPr>
        </p:nvSpPr>
        <p:spPr/>
        <p:txBody>
          <a:body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CDCDE918-878C-B6E2-7015-CE4BF7A0B7FA}"/>
              </a:ext>
            </a:extLst>
          </p:cNvPr>
          <p:cNvSpPr>
            <a:spLocks noGrp="1"/>
          </p:cNvSpPr>
          <p:nvPr>
            <p:ph type="body" sz="quarter" idx="11" hasCustomPrompt="1"/>
          </p:nvPr>
        </p:nvSpPr>
        <p:spPr>
          <a:xfrm>
            <a:off x="323850" y="806450"/>
            <a:ext cx="11544300" cy="292100"/>
          </a:xfrm>
        </p:spPr>
        <p:txBody>
          <a:bodyPr/>
          <a:lstStyle>
            <a:lvl1pPr marL="0" indent="0">
              <a:buNone/>
              <a:defRPr sz="1600" b="0"/>
            </a:lvl1pPr>
            <a:lvl2pPr marL="182880" indent="0">
              <a:buNone/>
              <a:defRPr sz="1400"/>
            </a:lvl2pPr>
            <a:lvl3pPr marL="365760" indent="0">
              <a:buNone/>
              <a:defRPr sz="1200"/>
            </a:lvl3pPr>
            <a:lvl4pPr marL="548640" indent="0">
              <a:buNone/>
              <a:defRPr sz="1100"/>
            </a:lvl4pPr>
            <a:lvl5pPr marL="731520" indent="0">
              <a:buNone/>
              <a:defRPr sz="1050"/>
            </a:lvl5pPr>
          </a:lstStyle>
          <a:p>
            <a:pPr lvl="0"/>
            <a:r>
              <a:rPr lang="en-US" dirty="0"/>
              <a:t>Subtitle placeholder</a:t>
            </a:r>
          </a:p>
        </p:txBody>
      </p:sp>
      <p:sp>
        <p:nvSpPr>
          <p:cNvPr id="2" name="Picture Placeholder 5">
            <a:extLst>
              <a:ext uri="{FF2B5EF4-FFF2-40B4-BE49-F238E27FC236}">
                <a16:creationId xmlns:a16="http://schemas.microsoft.com/office/drawing/2014/main" id="{99D23610-D323-6271-753B-C40A3678BD66}"/>
              </a:ext>
            </a:extLst>
          </p:cNvPr>
          <p:cNvSpPr>
            <a:spLocks noGrp="1"/>
          </p:cNvSpPr>
          <p:nvPr>
            <p:ph type="pic" sz="quarter" idx="13" hasCustomPrompt="1"/>
          </p:nvPr>
        </p:nvSpPr>
        <p:spPr>
          <a:xfrm>
            <a:off x="323850" y="1244600"/>
            <a:ext cx="11544300" cy="4830763"/>
          </a:xfrm>
          <a:prstGeom prst="roundRect">
            <a:avLst>
              <a:gd name="adj" fmla="val 1897"/>
            </a:avLst>
          </a:prstGeom>
          <a:solidFill>
            <a:schemeClr val="bg1">
              <a:alpha val="10000"/>
            </a:schemeClr>
          </a:solidFill>
        </p:spPr>
        <p:txBody>
          <a:bodyPr vert="horz" lIns="0" tIns="1463040" rIns="0" bIns="0" rtlCol="0">
            <a:noAutofit/>
          </a:bodyPr>
          <a:lstStyle>
            <a:lvl1pPr>
              <a:defRPr lang="en-US" dirty="0"/>
            </a:lvl1pPr>
          </a:lstStyle>
          <a:p>
            <a:pPr marL="0" lvl="0" indent="0" algn="ctr">
              <a:buNone/>
            </a:pPr>
            <a:r>
              <a:rPr lang="en-US" dirty="0"/>
              <a:t>To add your image, 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0D345BA0-AFF9-CA34-CF89-66A166DB409B}"/>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4059976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Full Margin Photo 1">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F8AB58A4-E099-9FBA-C32F-D0D994BC760F}"/>
              </a:ext>
            </a:extLst>
          </p:cNvPr>
          <p:cNvSpPr>
            <a:spLocks noGrp="1"/>
          </p:cNvSpPr>
          <p:nvPr>
            <p:ph type="body" sz="quarter" idx="12" hasCustomPrompt="1"/>
          </p:nvPr>
        </p:nvSpPr>
        <p:spPr>
          <a:xfrm>
            <a:off x="323850" y="-2"/>
            <a:ext cx="5772150" cy="466344"/>
          </a:xfrm>
        </p:spPr>
        <p:txBody>
          <a:bodyPr anchor="b" anchorCtr="0"/>
          <a:lstStyle>
            <a:lvl1pPr marL="0" indent="0">
              <a:buNone/>
              <a:defRPr sz="1200"/>
            </a:lvl1pPr>
          </a:lstStyle>
          <a:p>
            <a:pPr lvl="0"/>
            <a:r>
              <a:rPr lang="en-US" dirty="0"/>
              <a:t>Section title</a:t>
            </a:r>
          </a:p>
        </p:txBody>
      </p:sp>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50" y="622300"/>
            <a:ext cx="11544300" cy="492443"/>
          </a:xfrm>
        </p:spPr>
        <p:txBody>
          <a:bodyPr/>
          <a:lstStyle>
            <a:lvl1pPr>
              <a:defRPr/>
            </a:lvl1pPr>
          </a:lstStyle>
          <a:p>
            <a:r>
              <a:rPr lang="en-US"/>
              <a:t>Click to edit Master title style</a:t>
            </a:r>
            <a:endParaRPr lang="en-US" dirty="0"/>
          </a:p>
        </p:txBody>
      </p:sp>
      <p:sp>
        <p:nvSpPr>
          <p:cNvPr id="7" name="Picture Placeholder 5">
            <a:extLst>
              <a:ext uri="{FF2B5EF4-FFF2-40B4-BE49-F238E27FC236}">
                <a16:creationId xmlns:a16="http://schemas.microsoft.com/office/drawing/2014/main" id="{E170B322-9DD5-07FB-D258-3DA95EF8E7B1}"/>
              </a:ext>
            </a:extLst>
          </p:cNvPr>
          <p:cNvSpPr>
            <a:spLocks noGrp="1"/>
          </p:cNvSpPr>
          <p:nvPr>
            <p:ph type="pic" sz="quarter" idx="13" hasCustomPrompt="1"/>
          </p:nvPr>
        </p:nvSpPr>
        <p:spPr>
          <a:xfrm>
            <a:off x="323850" y="1244600"/>
            <a:ext cx="11544300" cy="4830763"/>
          </a:xfrm>
          <a:prstGeom prst="roundRect">
            <a:avLst>
              <a:gd name="adj" fmla="val 1897"/>
            </a:avLst>
          </a:prstGeom>
          <a:solidFill>
            <a:schemeClr val="bg1">
              <a:alpha val="10000"/>
            </a:schemeClr>
          </a:solidFill>
        </p:spPr>
        <p:txBody>
          <a:bodyPr vert="horz" lIns="0" tIns="1463040" rIns="0" bIns="0" rtlCol="0">
            <a:noAutofit/>
          </a:bodyPr>
          <a:lstStyle>
            <a:lvl1pPr>
              <a:defRPr lang="en-US" dirty="0"/>
            </a:lvl1pPr>
          </a:lstStyle>
          <a:p>
            <a:pPr marL="0" lvl="0" indent="0" algn="ctr">
              <a:buNone/>
            </a:pPr>
            <a:r>
              <a:rPr lang="en-US" dirty="0"/>
              <a:t>To add your image, drag and drop it here </a:t>
            </a:r>
            <a:br>
              <a:rPr lang="en-US" dirty="0"/>
            </a:br>
            <a:r>
              <a:rPr lang="en-US" dirty="0"/>
              <a:t>or click the icon below</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1180200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Full-bleed Photo, Title 1">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CFD4AF9-7F36-FA7F-469A-A71DBA5AF531}"/>
              </a:ext>
            </a:extLst>
          </p:cNvPr>
          <p:cNvSpPr>
            <a:spLocks noGrp="1"/>
          </p:cNvSpPr>
          <p:nvPr>
            <p:ph type="pic" sz="quarter" idx="12" hasCustomPrompt="1"/>
          </p:nvPr>
        </p:nvSpPr>
        <p:spPr>
          <a:xfrm>
            <a:off x="0" y="0"/>
            <a:ext cx="12192000" cy="6858000"/>
          </a:xfrm>
          <a:prstGeom prst="roundRect">
            <a:avLst>
              <a:gd name="adj" fmla="val 0"/>
            </a:avLst>
          </a:prstGeom>
        </p:spPr>
        <p:txBody>
          <a:bodyPr tIns="2103120"/>
          <a:lstStyle>
            <a:lvl1pPr marL="0" indent="0" algn="ctr">
              <a:buNone/>
              <a:defRPr/>
            </a:lvl1pPr>
          </a:lstStyle>
          <a:p>
            <a:r>
              <a:rPr lang="en-US" dirty="0"/>
              <a:t>To add your image, drag and drop it here </a:t>
            </a:r>
            <a:br>
              <a:rPr lang="en-US" dirty="0"/>
            </a:br>
            <a:r>
              <a:rPr lang="en-US" dirty="0"/>
              <a:t>or click the icon below</a:t>
            </a:r>
          </a:p>
        </p:txBody>
      </p:sp>
      <p:sp>
        <p:nvSpPr>
          <p:cNvPr id="3" name="Title 2">
            <a:extLst>
              <a:ext uri="{FF2B5EF4-FFF2-40B4-BE49-F238E27FC236}">
                <a16:creationId xmlns:a16="http://schemas.microsoft.com/office/drawing/2014/main" id="{04349D14-3B3C-D0C6-6DFD-8321479B2C58}"/>
              </a:ext>
            </a:extLst>
          </p:cNvPr>
          <p:cNvSpPr>
            <a:spLocks noGrp="1"/>
          </p:cNvSpPr>
          <p:nvPr>
            <p:ph type="title"/>
          </p:nvPr>
        </p:nvSpPr>
        <p:spPr>
          <a:xfrm>
            <a:off x="1697038" y="952500"/>
            <a:ext cx="8794750" cy="917575"/>
          </a:xfrm>
        </p:spPr>
        <p:txBody>
          <a:bodyPr/>
          <a:lstStyle>
            <a:lvl1pPr algn="ctr">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DB168980-BFE5-40AF-63BF-9DB031B379C4}"/>
              </a:ext>
            </a:extLst>
          </p:cNvPr>
          <p:cNvSpPr>
            <a:spLocks noGrp="1"/>
          </p:cNvSpPr>
          <p:nvPr>
            <p:ph type="ftr" sz="quarter" idx="13"/>
          </p:nvPr>
        </p:nvSpPr>
        <p:spPr/>
        <p:txBody>
          <a:bodyPr/>
          <a:lstStyle/>
          <a:p>
            <a:pPr defTabSz="814318">
              <a:defRPr/>
            </a:pPr>
            <a:r>
              <a:rPr lang="en-US"/>
              <a:t>Session ID: BRKSEC-XXXX</a:t>
            </a:r>
            <a:endParaRPr lang="en-US" dirty="0"/>
          </a:p>
        </p:txBody>
      </p:sp>
      <p:sp>
        <p:nvSpPr>
          <p:cNvPr id="5" name="Slide Number Placeholder 4">
            <a:extLst>
              <a:ext uri="{FF2B5EF4-FFF2-40B4-BE49-F238E27FC236}">
                <a16:creationId xmlns:a16="http://schemas.microsoft.com/office/drawing/2014/main" id="{7E7B9760-CDAA-BC58-F236-F1837F40C2DB}"/>
              </a:ext>
            </a:extLst>
          </p:cNvPr>
          <p:cNvSpPr>
            <a:spLocks noGrp="1"/>
          </p:cNvSpPr>
          <p:nvPr>
            <p:ph type="sldNum" sz="quarter" idx="14"/>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147381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Slide 2, Four Speak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AEFAB65E-774E-7C2F-9733-CE6410F8652F}"/>
              </a:ext>
              <a:ext uri="{C183D7F6-B498-43B3-948B-1728B52AA6E4}">
                <adec:decorative xmlns:adec="http://schemas.microsoft.com/office/drawing/2017/decorative" val="1"/>
              </a:ext>
            </a:extLst>
          </p:cNvPr>
          <p:cNvSpPr>
            <a:spLocks noGrp="1" noRot="1" noMove="1" noResize="1" noEditPoints="1" noAdjustHandles="1" noChangeArrowheads="1" noChangeShapeType="1"/>
          </p:cNvSpPr>
          <p:nvPr userDrawn="1"/>
        </p:nvSpPr>
        <p:spPr>
          <a:xfrm>
            <a:off x="0" y="1260471"/>
            <a:ext cx="10888663" cy="4351342"/>
          </a:xfrm>
          <a:prstGeom prst="rect">
            <a:avLst/>
          </a:prstGeom>
          <a:solidFill>
            <a:schemeClr val="tx1"/>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3" name="Title 2">
            <a:extLst>
              <a:ext uri="{FF2B5EF4-FFF2-40B4-BE49-F238E27FC236}">
                <a16:creationId xmlns:a16="http://schemas.microsoft.com/office/drawing/2014/main" id="{091BA1A5-BDA4-7FEA-3EC4-1DBB3AD00F15}"/>
              </a:ext>
            </a:extLst>
          </p:cNvPr>
          <p:cNvSpPr>
            <a:spLocks noGrp="1"/>
          </p:cNvSpPr>
          <p:nvPr>
            <p:ph type="title" hasCustomPrompt="1"/>
          </p:nvPr>
        </p:nvSpPr>
        <p:spPr>
          <a:xfrm>
            <a:off x="323850" y="1556884"/>
            <a:ext cx="6656388" cy="1554169"/>
          </a:xfrm>
        </p:spPr>
        <p:txBody>
          <a:bodyPr anchor="b" anchorCtr="0"/>
          <a:lstStyle>
            <a:lvl1pPr>
              <a:defRPr sz="3600"/>
            </a:lvl1pPr>
          </a:lstStyle>
          <a:p>
            <a:r>
              <a:rPr lang="en-US" dirty="0"/>
              <a:t>Presentation Title</a:t>
            </a:r>
          </a:p>
        </p:txBody>
      </p:sp>
      <p:sp>
        <p:nvSpPr>
          <p:cNvPr id="11" name="Text Placeholder 10">
            <a:extLst>
              <a:ext uri="{FF2B5EF4-FFF2-40B4-BE49-F238E27FC236}">
                <a16:creationId xmlns:a16="http://schemas.microsoft.com/office/drawing/2014/main" id="{4DBA1600-2171-A996-0ADC-8B8C7BC4DEAA}"/>
              </a:ext>
            </a:extLst>
          </p:cNvPr>
          <p:cNvSpPr>
            <a:spLocks noGrp="1"/>
          </p:cNvSpPr>
          <p:nvPr>
            <p:ph type="body" sz="quarter" idx="13" hasCustomPrompt="1"/>
          </p:nvPr>
        </p:nvSpPr>
        <p:spPr>
          <a:xfrm>
            <a:off x="323850" y="3203123"/>
            <a:ext cx="6656388" cy="223837"/>
          </a:xfrm>
          <a:noFill/>
        </p:spPr>
        <p:txBody>
          <a:bodyPr/>
          <a:lstStyle>
            <a:lvl1pPr marL="0" indent="0">
              <a:buNone/>
              <a:defRPr lang="en-US" sz="1600" b="0" kern="1200" dirty="0">
                <a:solidFill>
                  <a:schemeClr val="bg1"/>
                </a:solidFill>
                <a:latin typeface="+mn-lt"/>
                <a:ea typeface="ＭＳ Ｐゴシック" charset="0"/>
                <a:cs typeface="CiscoSans"/>
              </a:defRPr>
            </a:lvl1pPr>
          </a:lstStyle>
          <a:p>
            <a:pPr marL="0" lvl="0" indent="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None/>
            </a:pPr>
            <a:r>
              <a:rPr lang="en-US" dirty="0"/>
              <a:t>Subtitle</a:t>
            </a:r>
          </a:p>
        </p:txBody>
      </p:sp>
      <p:sp>
        <p:nvSpPr>
          <p:cNvPr id="6" name="Text Placeholder 5">
            <a:extLst>
              <a:ext uri="{FF2B5EF4-FFF2-40B4-BE49-F238E27FC236}">
                <a16:creationId xmlns:a16="http://schemas.microsoft.com/office/drawing/2014/main" id="{3C6237E3-CDA3-4826-B416-A9C4ECE19D8D}"/>
              </a:ext>
            </a:extLst>
          </p:cNvPr>
          <p:cNvSpPr>
            <a:spLocks noGrp="1"/>
          </p:cNvSpPr>
          <p:nvPr>
            <p:ph type="body" sz="quarter" idx="11" hasCustomPrompt="1"/>
          </p:nvPr>
        </p:nvSpPr>
        <p:spPr>
          <a:xfrm>
            <a:off x="323850" y="3736526"/>
            <a:ext cx="3725863" cy="457200"/>
          </a:xfrm>
          <a:noFill/>
        </p:spPr>
        <p:txBody>
          <a:bodyPr/>
          <a:lstStyle>
            <a:lvl1pPr marL="0" indent="0">
              <a:spcAft>
                <a:spcPts val="0"/>
              </a:spcAft>
              <a:buNone/>
              <a:defRPr sz="1400"/>
            </a:lvl1pPr>
          </a:lstStyle>
          <a:p>
            <a:pPr lvl="0"/>
            <a:r>
              <a:rPr lang="en-US" dirty="0"/>
              <a:t>Speaker Name</a:t>
            </a:r>
          </a:p>
          <a:p>
            <a:pPr lvl="0"/>
            <a:r>
              <a:rPr lang="en-US" dirty="0"/>
              <a:t>Speaker Title placeholder, @social</a:t>
            </a:r>
          </a:p>
        </p:txBody>
      </p:sp>
      <p:sp>
        <p:nvSpPr>
          <p:cNvPr id="10" name="Text Placeholder 9">
            <a:extLst>
              <a:ext uri="{FF2B5EF4-FFF2-40B4-BE49-F238E27FC236}">
                <a16:creationId xmlns:a16="http://schemas.microsoft.com/office/drawing/2014/main" id="{5AEFF02C-63AA-C8DF-DF7B-EDA5A3CE61A6}"/>
              </a:ext>
            </a:extLst>
          </p:cNvPr>
          <p:cNvSpPr>
            <a:spLocks noGrp="1"/>
          </p:cNvSpPr>
          <p:nvPr>
            <p:ph type="body" sz="quarter" idx="14" hasCustomPrompt="1"/>
          </p:nvPr>
        </p:nvSpPr>
        <p:spPr>
          <a:xfrm>
            <a:off x="4230687" y="3736526"/>
            <a:ext cx="3727451" cy="457200"/>
          </a:xfrm>
        </p:spPr>
        <p:txBody>
          <a:bodyPr/>
          <a:lstStyle>
            <a:lvl1pPr marL="0" indent="0">
              <a:spcAft>
                <a:spcPts val="0"/>
              </a:spcAft>
              <a:buNone/>
              <a:defRPr lang="en-US" sz="1400" kern="1200" dirty="0">
                <a:solidFill>
                  <a:schemeClr val="bg1"/>
                </a:solidFill>
                <a:latin typeface="+mn-lt"/>
                <a:ea typeface="ＭＳ Ｐゴシック" charset="0"/>
                <a:cs typeface="CiscoSans"/>
              </a:defRPr>
            </a:lvl1pPr>
            <a:lvl2pPr>
              <a:defRPr/>
            </a:lvl2pPr>
            <a:lvl3pPr>
              <a:defRPr/>
            </a:lvl3pPr>
            <a:lvl4pPr>
              <a:defRPr/>
            </a:lvl4pPr>
            <a:lvl5pPr>
              <a:defRPr/>
            </a:lvl5pPr>
          </a:lstStyle>
          <a:p>
            <a:pPr lvl="0"/>
            <a:r>
              <a:rPr lang="en-US" dirty="0"/>
              <a:t>Speaker Name</a:t>
            </a:r>
          </a:p>
          <a:p>
            <a:pPr lvl="0"/>
            <a:r>
              <a:rPr lang="en-US" dirty="0"/>
              <a:t>Speaker Title placeholder, @social</a:t>
            </a:r>
          </a:p>
        </p:txBody>
      </p:sp>
      <p:sp>
        <p:nvSpPr>
          <p:cNvPr id="2" name="Text Placeholder 5">
            <a:extLst>
              <a:ext uri="{FF2B5EF4-FFF2-40B4-BE49-F238E27FC236}">
                <a16:creationId xmlns:a16="http://schemas.microsoft.com/office/drawing/2014/main" id="{975F4503-6E14-DE87-30D2-13904F94B354}"/>
              </a:ext>
            </a:extLst>
          </p:cNvPr>
          <p:cNvSpPr>
            <a:spLocks noGrp="1"/>
          </p:cNvSpPr>
          <p:nvPr>
            <p:ph type="body" sz="quarter" idx="15" hasCustomPrompt="1"/>
          </p:nvPr>
        </p:nvSpPr>
        <p:spPr>
          <a:xfrm>
            <a:off x="323850" y="4363133"/>
            <a:ext cx="3725863" cy="457200"/>
          </a:xfrm>
          <a:noFill/>
        </p:spPr>
        <p:txBody>
          <a:bodyPr/>
          <a:lstStyle>
            <a:lvl1pPr marL="0" indent="0">
              <a:spcAft>
                <a:spcPts val="0"/>
              </a:spcAft>
              <a:buNone/>
              <a:defRPr sz="1400"/>
            </a:lvl1pPr>
          </a:lstStyle>
          <a:p>
            <a:pPr lvl="0"/>
            <a:r>
              <a:rPr lang="en-US" dirty="0"/>
              <a:t>Speaker Name</a:t>
            </a:r>
          </a:p>
          <a:p>
            <a:pPr lvl="0"/>
            <a:r>
              <a:rPr lang="en-US" dirty="0"/>
              <a:t>Speaker Title placeholder, @social</a:t>
            </a:r>
          </a:p>
        </p:txBody>
      </p:sp>
      <p:sp>
        <p:nvSpPr>
          <p:cNvPr id="4" name="Text Placeholder 9">
            <a:extLst>
              <a:ext uri="{FF2B5EF4-FFF2-40B4-BE49-F238E27FC236}">
                <a16:creationId xmlns:a16="http://schemas.microsoft.com/office/drawing/2014/main" id="{09DECD55-6AA1-8B80-F758-69B1E9337A04}"/>
              </a:ext>
            </a:extLst>
          </p:cNvPr>
          <p:cNvSpPr>
            <a:spLocks noGrp="1"/>
          </p:cNvSpPr>
          <p:nvPr>
            <p:ph type="body" sz="quarter" idx="16" hasCustomPrompt="1"/>
          </p:nvPr>
        </p:nvSpPr>
        <p:spPr>
          <a:xfrm>
            <a:off x="4230687" y="4363133"/>
            <a:ext cx="3727451" cy="457200"/>
          </a:xfrm>
        </p:spPr>
        <p:txBody>
          <a:bodyPr/>
          <a:lstStyle>
            <a:lvl1pPr marL="0" indent="0">
              <a:spcAft>
                <a:spcPts val="0"/>
              </a:spcAft>
              <a:buNone/>
              <a:defRPr lang="en-US" sz="1400" kern="1200" dirty="0">
                <a:solidFill>
                  <a:schemeClr val="bg1"/>
                </a:solidFill>
                <a:latin typeface="+mn-lt"/>
                <a:ea typeface="ＭＳ Ｐゴシック" charset="0"/>
                <a:cs typeface="CiscoSans"/>
              </a:defRPr>
            </a:lvl1pPr>
            <a:lvl2pPr>
              <a:defRPr/>
            </a:lvl2pPr>
            <a:lvl3pPr>
              <a:defRPr/>
            </a:lvl3pPr>
            <a:lvl4pPr>
              <a:defRPr/>
            </a:lvl4pPr>
            <a:lvl5pPr>
              <a:defRPr/>
            </a:lvl5pPr>
          </a:lstStyle>
          <a:p>
            <a:pPr lvl="0"/>
            <a:r>
              <a:rPr lang="en-US" dirty="0"/>
              <a:t>Speaker Name</a:t>
            </a:r>
          </a:p>
          <a:p>
            <a:pPr lvl="0"/>
            <a:r>
              <a:rPr lang="en-US" dirty="0"/>
              <a:t>Speaker Title placeholder, @social</a:t>
            </a:r>
          </a:p>
        </p:txBody>
      </p:sp>
      <p:sp>
        <p:nvSpPr>
          <p:cNvPr id="9" name="Text Placeholder 8">
            <a:extLst>
              <a:ext uri="{FF2B5EF4-FFF2-40B4-BE49-F238E27FC236}">
                <a16:creationId xmlns:a16="http://schemas.microsoft.com/office/drawing/2014/main" id="{943234AB-A4AA-B257-D87A-A9AEED608B7B}"/>
              </a:ext>
            </a:extLst>
          </p:cNvPr>
          <p:cNvSpPr>
            <a:spLocks noGrp="1"/>
          </p:cNvSpPr>
          <p:nvPr>
            <p:ph type="body" sz="quarter" idx="12" hasCustomPrompt="1"/>
          </p:nvPr>
        </p:nvSpPr>
        <p:spPr>
          <a:xfrm>
            <a:off x="323850" y="6364224"/>
            <a:ext cx="3906838" cy="493776"/>
          </a:xfrm>
          <a:noFill/>
        </p:spPr>
        <p:txBody>
          <a:bodyPr/>
          <a:lstStyle>
            <a:lvl1pPr marL="0" indent="0">
              <a:buNone/>
              <a:defRPr sz="1400">
                <a:solidFill>
                  <a:schemeClr val="bg2"/>
                </a:solidFill>
              </a:defRPr>
            </a:lvl1pPr>
          </a:lstStyle>
          <a:p>
            <a:pPr lvl="0"/>
            <a:r>
              <a:rPr lang="en-US" dirty="0"/>
              <a:t>Date</a:t>
            </a:r>
          </a:p>
        </p:txBody>
      </p:sp>
      <p:pic>
        <p:nvPicPr>
          <p:cNvPr id="12" name="Picture 7" descr="Cisco logo">
            <a:extLst>
              <a:ext uri="{FF2B5EF4-FFF2-40B4-BE49-F238E27FC236}">
                <a16:creationId xmlns:a16="http://schemas.microsoft.com/office/drawing/2014/main" id="{60C68F8B-19C8-6CB4-297B-32D44AF9C3D0}"/>
              </a:ext>
            </a:extLst>
          </p:cNvPr>
          <p:cNvPicPr>
            <a:picLocks noGrp="1" noRot="1" noChangeAspect="1" noMove="1" noResize="1" noEditPoints="1" noAdjustHandles="1" noChangeArrowheads="1" noChangeShapeType="1" noCrop="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9058274" y="3188776"/>
            <a:ext cx="914400" cy="480447"/>
          </a:xfrm>
          <a:prstGeom prst="rect">
            <a:avLst/>
          </a:prstGeom>
        </p:spPr>
      </p:pic>
    </p:spTree>
    <p:extLst>
      <p:ext uri="{BB962C8B-B14F-4D97-AF65-F5344CB8AC3E}">
        <p14:creationId xmlns:p14="http://schemas.microsoft.com/office/powerpoint/2010/main" val="2731229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Full Bleed Photo, Title 2">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CFD4AF9-7F36-FA7F-469A-A71DBA5AF531}"/>
              </a:ext>
            </a:extLst>
          </p:cNvPr>
          <p:cNvSpPr>
            <a:spLocks noGrp="1"/>
          </p:cNvSpPr>
          <p:nvPr>
            <p:ph type="pic" sz="quarter" idx="12" hasCustomPrompt="1"/>
          </p:nvPr>
        </p:nvSpPr>
        <p:spPr>
          <a:xfrm>
            <a:off x="0" y="0"/>
            <a:ext cx="12192000" cy="6858000"/>
          </a:xfrm>
          <a:prstGeom prst="roundRect">
            <a:avLst>
              <a:gd name="adj" fmla="val 0"/>
            </a:avLst>
          </a:prstGeom>
        </p:spPr>
        <p:txBody>
          <a:bodyPr tIns="2103120"/>
          <a:lstStyle>
            <a:lvl1pPr marL="0" indent="0" algn="ctr">
              <a:buNone/>
              <a:defRPr/>
            </a:lvl1pPr>
          </a:lstStyle>
          <a:p>
            <a:r>
              <a:rPr lang="en-US" dirty="0"/>
              <a:t>To add your image, drag and drop it here </a:t>
            </a:r>
            <a:br>
              <a:rPr lang="en-US" dirty="0"/>
            </a:br>
            <a:r>
              <a:rPr lang="en-US" dirty="0"/>
              <a:t>or click the icon below</a:t>
            </a:r>
          </a:p>
        </p:txBody>
      </p:sp>
      <p:sp>
        <p:nvSpPr>
          <p:cNvPr id="3" name="Title 2">
            <a:extLst>
              <a:ext uri="{FF2B5EF4-FFF2-40B4-BE49-F238E27FC236}">
                <a16:creationId xmlns:a16="http://schemas.microsoft.com/office/drawing/2014/main" id="{04349D14-3B3C-D0C6-6DFD-8321479B2C58}"/>
              </a:ext>
            </a:extLst>
          </p:cNvPr>
          <p:cNvSpPr>
            <a:spLocks noGrp="1"/>
          </p:cNvSpPr>
          <p:nvPr>
            <p:ph type="title"/>
          </p:nvPr>
        </p:nvSpPr>
        <p:spPr>
          <a:xfrm>
            <a:off x="722312" y="4540250"/>
            <a:ext cx="10747375" cy="1071563"/>
          </a:xfrm>
        </p:spPr>
        <p:txBody>
          <a:bodyPr anchor="b" anchorCtr="0"/>
          <a:lstStyle>
            <a:lvl1pPr algn="ctr">
              <a:defRPr/>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0C5C7D8B-10D2-2133-F08F-266FA09AD876}"/>
              </a:ext>
            </a:extLst>
          </p:cNvPr>
          <p:cNvSpPr>
            <a:spLocks noGrp="1"/>
          </p:cNvSpPr>
          <p:nvPr>
            <p:ph type="ftr" sz="quarter" idx="14"/>
          </p:nvPr>
        </p:nvSpPr>
        <p:spPr/>
        <p:txBody>
          <a:bodyPr/>
          <a:lstStyle/>
          <a:p>
            <a:pPr defTabSz="814318">
              <a:defRPr/>
            </a:pPr>
            <a:r>
              <a:rPr lang="en-US"/>
              <a:t>Session ID: BRKSEC-XXXX</a:t>
            </a:r>
            <a:endParaRPr lang="en-US" dirty="0"/>
          </a:p>
        </p:txBody>
      </p:sp>
      <p:sp>
        <p:nvSpPr>
          <p:cNvPr id="7" name="Slide Number Placeholder 6">
            <a:extLst>
              <a:ext uri="{FF2B5EF4-FFF2-40B4-BE49-F238E27FC236}">
                <a16:creationId xmlns:a16="http://schemas.microsoft.com/office/drawing/2014/main" id="{705F3EDC-58FE-7AC5-F13A-6FDE8EDA836E}"/>
              </a:ext>
            </a:extLst>
          </p:cNvPr>
          <p:cNvSpPr>
            <a:spLocks noGrp="1"/>
          </p:cNvSpPr>
          <p:nvPr>
            <p:ph type="sldNum" sz="quarter" idx="15"/>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25337137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Full-bleed Photo, Section, Title 1">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CFD4AF9-7F36-FA7F-469A-A71DBA5AF531}"/>
              </a:ext>
            </a:extLst>
          </p:cNvPr>
          <p:cNvSpPr>
            <a:spLocks noGrp="1"/>
          </p:cNvSpPr>
          <p:nvPr>
            <p:ph type="pic" sz="quarter" idx="12" hasCustomPrompt="1"/>
          </p:nvPr>
        </p:nvSpPr>
        <p:spPr>
          <a:xfrm>
            <a:off x="0" y="0"/>
            <a:ext cx="12192000" cy="6858000"/>
          </a:xfrm>
          <a:prstGeom prst="roundRect">
            <a:avLst>
              <a:gd name="adj" fmla="val 0"/>
            </a:avLst>
          </a:prstGeom>
        </p:spPr>
        <p:txBody>
          <a:bodyPr tIns="2103120"/>
          <a:lstStyle>
            <a:lvl1pPr marL="0" indent="0" algn="ctr">
              <a:buNone/>
              <a:defRPr/>
            </a:lvl1pPr>
          </a:lstStyle>
          <a:p>
            <a:r>
              <a:rPr lang="en-US" dirty="0"/>
              <a:t>To add your image, drag and drop it here </a:t>
            </a:r>
            <a:br>
              <a:rPr lang="en-US" dirty="0"/>
            </a:br>
            <a:r>
              <a:rPr lang="en-US" dirty="0"/>
              <a:t>or click the icon below</a:t>
            </a:r>
          </a:p>
        </p:txBody>
      </p:sp>
      <p:sp>
        <p:nvSpPr>
          <p:cNvPr id="4" name="Text Placeholder 3">
            <a:extLst>
              <a:ext uri="{FF2B5EF4-FFF2-40B4-BE49-F238E27FC236}">
                <a16:creationId xmlns:a16="http://schemas.microsoft.com/office/drawing/2014/main" id="{F8FE21AB-8C85-5F58-60F8-E68917124A6D}"/>
              </a:ext>
            </a:extLst>
          </p:cNvPr>
          <p:cNvSpPr>
            <a:spLocks noGrp="1"/>
          </p:cNvSpPr>
          <p:nvPr>
            <p:ph type="body" sz="quarter" idx="13" hasCustomPrompt="1"/>
          </p:nvPr>
        </p:nvSpPr>
        <p:spPr>
          <a:xfrm>
            <a:off x="1697038" y="-7937"/>
            <a:ext cx="8794750" cy="466344"/>
          </a:xfrm>
        </p:spPr>
        <p:txBody>
          <a:bodyPr anchor="b" anchorCtr="0"/>
          <a:lstStyle>
            <a:lvl1pPr marL="0" indent="0" algn="ctr">
              <a:buNone/>
              <a:defRPr sz="1200"/>
            </a:lvl1pPr>
            <a:lvl2pPr algn="ctr">
              <a:defRPr sz="1400"/>
            </a:lvl2pPr>
            <a:lvl3pPr algn="ctr">
              <a:defRPr sz="1200"/>
            </a:lvl3pPr>
            <a:lvl4pPr algn="ctr">
              <a:defRPr sz="1100"/>
            </a:lvl4pPr>
            <a:lvl5pPr algn="ctr">
              <a:defRPr sz="1050"/>
            </a:lvl5pPr>
          </a:lstStyle>
          <a:p>
            <a:pPr lvl="0"/>
            <a:r>
              <a:rPr lang="en-US" dirty="0"/>
              <a:t>Section title placeholder</a:t>
            </a:r>
          </a:p>
        </p:txBody>
      </p:sp>
      <p:sp>
        <p:nvSpPr>
          <p:cNvPr id="3" name="Title 2">
            <a:extLst>
              <a:ext uri="{FF2B5EF4-FFF2-40B4-BE49-F238E27FC236}">
                <a16:creationId xmlns:a16="http://schemas.microsoft.com/office/drawing/2014/main" id="{04349D14-3B3C-D0C6-6DFD-8321479B2C58}"/>
              </a:ext>
            </a:extLst>
          </p:cNvPr>
          <p:cNvSpPr>
            <a:spLocks noGrp="1"/>
          </p:cNvSpPr>
          <p:nvPr>
            <p:ph type="title"/>
          </p:nvPr>
        </p:nvSpPr>
        <p:spPr>
          <a:xfrm>
            <a:off x="1697038" y="952500"/>
            <a:ext cx="8794750" cy="917575"/>
          </a:xfrm>
        </p:spPr>
        <p:txBody>
          <a:bodyPr/>
          <a:lstStyle>
            <a:lvl1pPr algn="ctr">
              <a:defRPr/>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0C5C7D8B-10D2-2133-F08F-266FA09AD876}"/>
              </a:ext>
            </a:extLst>
          </p:cNvPr>
          <p:cNvSpPr>
            <a:spLocks noGrp="1"/>
          </p:cNvSpPr>
          <p:nvPr>
            <p:ph type="ftr" sz="quarter" idx="14"/>
          </p:nvPr>
        </p:nvSpPr>
        <p:spPr/>
        <p:txBody>
          <a:bodyPr/>
          <a:lstStyle/>
          <a:p>
            <a:pPr defTabSz="814318">
              <a:defRPr/>
            </a:pPr>
            <a:r>
              <a:rPr lang="en-US"/>
              <a:t>Session ID: BRKSEC-XXXX</a:t>
            </a:r>
            <a:endParaRPr lang="en-US" dirty="0"/>
          </a:p>
        </p:txBody>
      </p:sp>
      <p:sp>
        <p:nvSpPr>
          <p:cNvPr id="7" name="Slide Number Placeholder 6">
            <a:extLst>
              <a:ext uri="{FF2B5EF4-FFF2-40B4-BE49-F238E27FC236}">
                <a16:creationId xmlns:a16="http://schemas.microsoft.com/office/drawing/2014/main" id="{705F3EDC-58FE-7AC5-F13A-6FDE8EDA836E}"/>
              </a:ext>
            </a:extLst>
          </p:cNvPr>
          <p:cNvSpPr>
            <a:spLocks noGrp="1"/>
          </p:cNvSpPr>
          <p:nvPr>
            <p:ph type="sldNum" sz="quarter" idx="15"/>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1127719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Full-bleed Photo, Section, Titl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F8FE21AB-8C85-5F58-60F8-E68917124A6D}"/>
              </a:ext>
            </a:extLst>
          </p:cNvPr>
          <p:cNvSpPr>
            <a:spLocks noGrp="1"/>
          </p:cNvSpPr>
          <p:nvPr>
            <p:ph type="body" sz="quarter" idx="13" hasCustomPrompt="1"/>
          </p:nvPr>
        </p:nvSpPr>
        <p:spPr>
          <a:xfrm>
            <a:off x="1697038" y="-7937"/>
            <a:ext cx="8794750" cy="466344"/>
          </a:xfrm>
        </p:spPr>
        <p:txBody>
          <a:bodyPr anchor="b" anchorCtr="0"/>
          <a:lstStyle>
            <a:lvl1pPr marL="0" indent="0" algn="ctr">
              <a:buNone/>
              <a:defRPr sz="1200"/>
            </a:lvl1pPr>
            <a:lvl2pPr algn="ctr">
              <a:defRPr sz="1400"/>
            </a:lvl2pPr>
            <a:lvl3pPr algn="ctr">
              <a:defRPr sz="1200"/>
            </a:lvl3pPr>
            <a:lvl4pPr algn="ctr">
              <a:defRPr sz="1100"/>
            </a:lvl4pPr>
            <a:lvl5pPr algn="ctr">
              <a:defRPr sz="1050"/>
            </a:lvl5pPr>
          </a:lstStyle>
          <a:p>
            <a:pPr lvl="0"/>
            <a:r>
              <a:rPr lang="en-US" dirty="0"/>
              <a:t>Section title placeholder</a:t>
            </a:r>
          </a:p>
        </p:txBody>
      </p:sp>
      <p:sp>
        <p:nvSpPr>
          <p:cNvPr id="3" name="Title 2">
            <a:extLst>
              <a:ext uri="{FF2B5EF4-FFF2-40B4-BE49-F238E27FC236}">
                <a16:creationId xmlns:a16="http://schemas.microsoft.com/office/drawing/2014/main" id="{04349D14-3B3C-D0C6-6DFD-8321479B2C58}"/>
              </a:ext>
            </a:extLst>
          </p:cNvPr>
          <p:cNvSpPr>
            <a:spLocks noGrp="1"/>
          </p:cNvSpPr>
          <p:nvPr>
            <p:ph type="title"/>
          </p:nvPr>
        </p:nvSpPr>
        <p:spPr>
          <a:xfrm>
            <a:off x="1697038" y="952500"/>
            <a:ext cx="8794750" cy="917575"/>
          </a:xfrm>
        </p:spPr>
        <p:txBody>
          <a:bodyPr/>
          <a:lstStyle>
            <a:lvl1pPr algn="ctr">
              <a:defRPr/>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0C5C7D8B-10D2-2133-F08F-266FA09AD876}"/>
              </a:ext>
            </a:extLst>
          </p:cNvPr>
          <p:cNvSpPr>
            <a:spLocks noGrp="1"/>
          </p:cNvSpPr>
          <p:nvPr>
            <p:ph type="ftr" sz="quarter" idx="14"/>
          </p:nvPr>
        </p:nvSpPr>
        <p:spPr/>
        <p:txBody>
          <a:bodyPr/>
          <a:lstStyle/>
          <a:p>
            <a:pPr defTabSz="814318">
              <a:defRPr/>
            </a:pPr>
            <a:r>
              <a:rPr lang="en-US"/>
              <a:t>Session ID: BRKSEC-XXXX</a:t>
            </a:r>
            <a:endParaRPr lang="en-US" dirty="0"/>
          </a:p>
        </p:txBody>
      </p:sp>
      <p:sp>
        <p:nvSpPr>
          <p:cNvPr id="7" name="Slide Number Placeholder 6">
            <a:extLst>
              <a:ext uri="{FF2B5EF4-FFF2-40B4-BE49-F238E27FC236}">
                <a16:creationId xmlns:a16="http://schemas.microsoft.com/office/drawing/2014/main" id="{705F3EDC-58FE-7AC5-F13A-6FDE8EDA836E}"/>
              </a:ext>
            </a:extLst>
          </p:cNvPr>
          <p:cNvSpPr>
            <a:spLocks noGrp="1"/>
          </p:cNvSpPr>
          <p:nvPr>
            <p:ph type="sldNum" sz="quarter" idx="15"/>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206597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Upper 2/3 Photo, Section, Title">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DCFD4AF9-7F36-FA7F-469A-A71DBA5AF531}"/>
              </a:ext>
            </a:extLst>
          </p:cNvPr>
          <p:cNvSpPr>
            <a:spLocks noGrp="1"/>
          </p:cNvSpPr>
          <p:nvPr>
            <p:ph type="pic" sz="quarter" idx="12" hasCustomPrompt="1"/>
          </p:nvPr>
        </p:nvSpPr>
        <p:spPr>
          <a:xfrm>
            <a:off x="0" y="0"/>
            <a:ext cx="12192000" cy="4675188"/>
          </a:xfrm>
          <a:prstGeom prst="roundRect">
            <a:avLst>
              <a:gd name="adj" fmla="val 0"/>
            </a:avLst>
          </a:prstGeom>
          <a:solidFill>
            <a:schemeClr val="bg1">
              <a:alpha val="10000"/>
            </a:schemeClr>
          </a:solidFill>
        </p:spPr>
        <p:txBody>
          <a:bodyPr vert="horz" lIns="0" tIns="1463040" rIns="0" bIns="0" rtlCol="0">
            <a:noAutofit/>
          </a:bodyPr>
          <a:lstStyle>
            <a:lvl1pPr>
              <a:defRPr lang="en-US" dirty="0"/>
            </a:lvl1pPr>
          </a:lstStyle>
          <a:p>
            <a:pPr marL="0" lvl="0" indent="0" algn="ctr">
              <a:buNone/>
            </a:pPr>
            <a:r>
              <a:rPr lang="en-US" dirty="0"/>
              <a:t>To add your image, drag and drop it here </a:t>
            </a:r>
            <a:br>
              <a:rPr lang="en-US" dirty="0"/>
            </a:br>
            <a:r>
              <a:rPr lang="en-US" dirty="0"/>
              <a:t>or click the icon below</a:t>
            </a:r>
          </a:p>
        </p:txBody>
      </p:sp>
      <p:sp>
        <p:nvSpPr>
          <p:cNvPr id="4" name="Text Placeholder 3">
            <a:extLst>
              <a:ext uri="{FF2B5EF4-FFF2-40B4-BE49-F238E27FC236}">
                <a16:creationId xmlns:a16="http://schemas.microsoft.com/office/drawing/2014/main" id="{F8FE21AB-8C85-5F58-60F8-E68917124A6D}"/>
              </a:ext>
            </a:extLst>
          </p:cNvPr>
          <p:cNvSpPr>
            <a:spLocks noGrp="1"/>
          </p:cNvSpPr>
          <p:nvPr>
            <p:ph type="body" sz="quarter" idx="13" hasCustomPrompt="1"/>
          </p:nvPr>
        </p:nvSpPr>
        <p:spPr>
          <a:xfrm>
            <a:off x="323850" y="-7937"/>
            <a:ext cx="8612188" cy="466344"/>
          </a:xfrm>
        </p:spPr>
        <p:txBody>
          <a:bodyPr anchor="b" anchorCtr="0"/>
          <a:lstStyle>
            <a:lvl1pPr marL="0" indent="0" algn="l">
              <a:buNone/>
              <a:defRPr sz="1200"/>
            </a:lvl1pPr>
            <a:lvl2pPr algn="ctr">
              <a:defRPr sz="1400"/>
            </a:lvl2pPr>
            <a:lvl3pPr algn="ctr">
              <a:defRPr sz="1200"/>
            </a:lvl3pPr>
            <a:lvl4pPr algn="ctr">
              <a:defRPr sz="1100"/>
            </a:lvl4pPr>
            <a:lvl5pPr algn="ctr">
              <a:defRPr sz="1050"/>
            </a:lvl5pPr>
          </a:lstStyle>
          <a:p>
            <a:pPr lvl="0"/>
            <a:r>
              <a:rPr lang="en-US" dirty="0"/>
              <a:t>Section title placeholder</a:t>
            </a:r>
          </a:p>
        </p:txBody>
      </p:sp>
      <p:sp>
        <p:nvSpPr>
          <p:cNvPr id="3" name="Title 2">
            <a:extLst>
              <a:ext uri="{FF2B5EF4-FFF2-40B4-BE49-F238E27FC236}">
                <a16:creationId xmlns:a16="http://schemas.microsoft.com/office/drawing/2014/main" id="{04349D14-3B3C-D0C6-6DFD-8321479B2C58}"/>
              </a:ext>
            </a:extLst>
          </p:cNvPr>
          <p:cNvSpPr>
            <a:spLocks noGrp="1"/>
          </p:cNvSpPr>
          <p:nvPr>
            <p:ph type="title"/>
          </p:nvPr>
        </p:nvSpPr>
        <p:spPr>
          <a:xfrm>
            <a:off x="323850" y="5003800"/>
            <a:ext cx="8612188" cy="1071563"/>
          </a:xfrm>
        </p:spPr>
        <p:txBody>
          <a:bodyPr/>
          <a:lstStyle>
            <a:lvl1pPr algn="l">
              <a:defRPr/>
            </a:lvl1pPr>
          </a:lstStyle>
          <a:p>
            <a:r>
              <a:rPr lang="en-US"/>
              <a:t>Click to edit Master title style</a:t>
            </a:r>
            <a:endParaRPr lang="en-US" dirty="0"/>
          </a:p>
        </p:txBody>
      </p:sp>
      <p:sp>
        <p:nvSpPr>
          <p:cNvPr id="5" name="Footer Placeholder 4">
            <a:extLst>
              <a:ext uri="{FF2B5EF4-FFF2-40B4-BE49-F238E27FC236}">
                <a16:creationId xmlns:a16="http://schemas.microsoft.com/office/drawing/2014/main" id="{0C5C7D8B-10D2-2133-F08F-266FA09AD876}"/>
              </a:ext>
            </a:extLst>
          </p:cNvPr>
          <p:cNvSpPr>
            <a:spLocks noGrp="1"/>
          </p:cNvSpPr>
          <p:nvPr>
            <p:ph type="ftr" sz="quarter" idx="14"/>
          </p:nvPr>
        </p:nvSpPr>
        <p:spPr/>
        <p:txBody>
          <a:bodyPr/>
          <a:lstStyle/>
          <a:p>
            <a:pPr defTabSz="814318">
              <a:defRPr/>
            </a:pPr>
            <a:r>
              <a:rPr lang="en-US"/>
              <a:t>Session ID: BRKSEC-XXXX</a:t>
            </a:r>
            <a:endParaRPr lang="en-US" dirty="0"/>
          </a:p>
        </p:txBody>
      </p:sp>
      <p:sp>
        <p:nvSpPr>
          <p:cNvPr id="7" name="Slide Number Placeholder 6">
            <a:extLst>
              <a:ext uri="{FF2B5EF4-FFF2-40B4-BE49-F238E27FC236}">
                <a16:creationId xmlns:a16="http://schemas.microsoft.com/office/drawing/2014/main" id="{705F3EDC-58FE-7AC5-F13A-6FDE8EDA836E}"/>
              </a:ext>
            </a:extLst>
          </p:cNvPr>
          <p:cNvSpPr>
            <a:spLocks noGrp="1"/>
          </p:cNvSpPr>
          <p:nvPr>
            <p:ph type="sldNum" sz="quarter" idx="15"/>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2289288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Quote 1">
    <p:spTree>
      <p:nvGrpSpPr>
        <p:cNvPr id="1" name=""/>
        <p:cNvGrpSpPr/>
        <p:nvPr/>
      </p:nvGrpSpPr>
      <p:grpSpPr>
        <a:xfrm>
          <a:off x="0" y="0"/>
          <a:ext cx="0" cy="0"/>
          <a:chOff x="0" y="0"/>
          <a:chExt cx="0" cy="0"/>
        </a:xfrm>
      </p:grpSpPr>
      <p:sp>
        <p:nvSpPr>
          <p:cNvPr id="6" name="Graphic 4" descr="Quotation Mark">
            <a:extLst>
              <a:ext uri="{FF2B5EF4-FFF2-40B4-BE49-F238E27FC236}">
                <a16:creationId xmlns:a16="http://schemas.microsoft.com/office/drawing/2014/main" id="{4B52BC46-48EA-B916-39B5-C5FF3FB612BC}"/>
              </a:ext>
            </a:extLst>
          </p:cNvPr>
          <p:cNvSpPr/>
          <p:nvPr/>
        </p:nvSpPr>
        <p:spPr>
          <a:xfrm>
            <a:off x="5731161" y="1132840"/>
            <a:ext cx="516694" cy="416701"/>
          </a:xfrm>
          <a:custGeom>
            <a:avLst/>
            <a:gdLst>
              <a:gd name="connsiteX0" fmla="*/ 418890 w 728197"/>
              <a:gd name="connsiteY0" fmla="*/ 587273 h 587273"/>
              <a:gd name="connsiteX1" fmla="*/ 383998 w 728197"/>
              <a:gd name="connsiteY1" fmla="*/ 552884 h 587273"/>
              <a:gd name="connsiteX2" fmla="*/ 383998 w 728197"/>
              <a:gd name="connsiteY2" fmla="*/ 552793 h 587273"/>
              <a:gd name="connsiteX3" fmla="*/ 383998 w 728197"/>
              <a:gd name="connsiteY3" fmla="*/ 367917 h 587273"/>
              <a:gd name="connsiteX4" fmla="*/ 513570 w 728197"/>
              <a:gd name="connsiteY4" fmla="*/ 79508 h 587273"/>
              <a:gd name="connsiteX5" fmla="*/ 728198 w 728197"/>
              <a:gd name="connsiteY5" fmla="*/ 0 h 587273"/>
              <a:gd name="connsiteX6" fmla="*/ 728198 w 728197"/>
              <a:gd name="connsiteY6" fmla="*/ 134713 h 587273"/>
              <a:gd name="connsiteX7" fmla="*/ 583354 w 728197"/>
              <a:gd name="connsiteY7" fmla="*/ 316104 h 587273"/>
              <a:gd name="connsiteX8" fmla="*/ 658414 w 728197"/>
              <a:gd name="connsiteY8" fmla="*/ 316104 h 587273"/>
              <a:gd name="connsiteX9" fmla="*/ 693398 w 728197"/>
              <a:gd name="connsiteY9" fmla="*/ 350585 h 587273"/>
              <a:gd name="connsiteX10" fmla="*/ 693398 w 728197"/>
              <a:gd name="connsiteY10" fmla="*/ 350677 h 587273"/>
              <a:gd name="connsiteX11" fmla="*/ 693398 w 728197"/>
              <a:gd name="connsiteY11" fmla="*/ 552426 h 587273"/>
              <a:gd name="connsiteX12" fmla="*/ 658599 w 728197"/>
              <a:gd name="connsiteY12" fmla="*/ 586907 h 587273"/>
              <a:gd name="connsiteX13" fmla="*/ 658506 w 728197"/>
              <a:gd name="connsiteY13" fmla="*/ 586907 h 587273"/>
              <a:gd name="connsiteX14" fmla="*/ 34892 w 728197"/>
              <a:gd name="connsiteY14" fmla="*/ 587273 h 587273"/>
              <a:gd name="connsiteX15" fmla="*/ 0 w 728197"/>
              <a:gd name="connsiteY15" fmla="*/ 552884 h 587273"/>
              <a:gd name="connsiteX16" fmla="*/ 0 w 728197"/>
              <a:gd name="connsiteY16" fmla="*/ 552793 h 587273"/>
              <a:gd name="connsiteX17" fmla="*/ 0 w 728197"/>
              <a:gd name="connsiteY17" fmla="*/ 367917 h 587273"/>
              <a:gd name="connsiteX18" fmla="*/ 129573 w 728197"/>
              <a:gd name="connsiteY18" fmla="*/ 79508 h 587273"/>
              <a:gd name="connsiteX19" fmla="*/ 344200 w 728197"/>
              <a:gd name="connsiteY19" fmla="*/ 0 h 587273"/>
              <a:gd name="connsiteX20" fmla="*/ 344200 w 728197"/>
              <a:gd name="connsiteY20" fmla="*/ 134713 h 587273"/>
              <a:gd name="connsiteX21" fmla="*/ 198986 w 728197"/>
              <a:gd name="connsiteY21" fmla="*/ 316104 h 587273"/>
              <a:gd name="connsiteX22" fmla="*/ 274046 w 728197"/>
              <a:gd name="connsiteY22" fmla="*/ 316104 h 587273"/>
              <a:gd name="connsiteX23" fmla="*/ 308938 w 728197"/>
              <a:gd name="connsiteY23" fmla="*/ 350677 h 587273"/>
              <a:gd name="connsiteX24" fmla="*/ 308938 w 728197"/>
              <a:gd name="connsiteY24" fmla="*/ 552426 h 587273"/>
              <a:gd name="connsiteX25" fmla="*/ 274138 w 728197"/>
              <a:gd name="connsiteY25" fmla="*/ 586907 h 587273"/>
              <a:gd name="connsiteX26" fmla="*/ 274046 w 728197"/>
              <a:gd name="connsiteY26" fmla="*/ 586907 h 58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28197" h="587273">
                <a:moveTo>
                  <a:pt x="418890" y="587273"/>
                </a:moveTo>
                <a:cubicBezTo>
                  <a:pt x="399670" y="587324"/>
                  <a:pt x="384048" y="571928"/>
                  <a:pt x="383998" y="552884"/>
                </a:cubicBezTo>
                <a:cubicBezTo>
                  <a:pt x="383998" y="552854"/>
                  <a:pt x="383998" y="552823"/>
                  <a:pt x="383998" y="552793"/>
                </a:cubicBezTo>
                <a:lnTo>
                  <a:pt x="383998" y="367917"/>
                </a:lnTo>
                <a:cubicBezTo>
                  <a:pt x="383998" y="240082"/>
                  <a:pt x="427189" y="143945"/>
                  <a:pt x="513570" y="79508"/>
                </a:cubicBezTo>
                <a:cubicBezTo>
                  <a:pt x="571693" y="35795"/>
                  <a:pt x="643235" y="9292"/>
                  <a:pt x="728198" y="0"/>
                </a:cubicBezTo>
                <a:lnTo>
                  <a:pt x="728198" y="134713"/>
                </a:lnTo>
                <a:cubicBezTo>
                  <a:pt x="631694" y="155439"/>
                  <a:pt x="583419" y="215902"/>
                  <a:pt x="583354" y="316104"/>
                </a:cubicBezTo>
                <a:lnTo>
                  <a:pt x="658414" y="316104"/>
                </a:lnTo>
                <a:cubicBezTo>
                  <a:pt x="677683" y="316054"/>
                  <a:pt x="693343" y="331491"/>
                  <a:pt x="693398" y="350585"/>
                </a:cubicBezTo>
                <a:cubicBezTo>
                  <a:pt x="693398" y="350615"/>
                  <a:pt x="693398" y="350646"/>
                  <a:pt x="693398" y="350677"/>
                </a:cubicBezTo>
                <a:lnTo>
                  <a:pt x="693398" y="552426"/>
                </a:lnTo>
                <a:cubicBezTo>
                  <a:pt x="693398" y="571469"/>
                  <a:pt x="677822" y="586907"/>
                  <a:pt x="658599" y="586907"/>
                </a:cubicBezTo>
                <a:cubicBezTo>
                  <a:pt x="658571" y="586907"/>
                  <a:pt x="658534" y="586907"/>
                  <a:pt x="658506" y="586907"/>
                </a:cubicBezTo>
                <a:close/>
                <a:moveTo>
                  <a:pt x="34892" y="587273"/>
                </a:moveTo>
                <a:cubicBezTo>
                  <a:pt x="15673" y="587324"/>
                  <a:pt x="51" y="571928"/>
                  <a:pt x="0" y="552884"/>
                </a:cubicBezTo>
                <a:cubicBezTo>
                  <a:pt x="0" y="552854"/>
                  <a:pt x="0" y="552823"/>
                  <a:pt x="0" y="552793"/>
                </a:cubicBezTo>
                <a:lnTo>
                  <a:pt x="0" y="367917"/>
                </a:lnTo>
                <a:cubicBezTo>
                  <a:pt x="0" y="240082"/>
                  <a:pt x="43191" y="143945"/>
                  <a:pt x="129573" y="79508"/>
                </a:cubicBezTo>
                <a:cubicBezTo>
                  <a:pt x="187695" y="35795"/>
                  <a:pt x="259238" y="9292"/>
                  <a:pt x="344200" y="0"/>
                </a:cubicBezTo>
                <a:lnTo>
                  <a:pt x="344200" y="134713"/>
                </a:lnTo>
                <a:cubicBezTo>
                  <a:pt x="247391" y="155439"/>
                  <a:pt x="198986" y="215902"/>
                  <a:pt x="198986" y="316104"/>
                </a:cubicBezTo>
                <a:lnTo>
                  <a:pt x="274046" y="316104"/>
                </a:lnTo>
                <a:cubicBezTo>
                  <a:pt x="293316" y="316104"/>
                  <a:pt x="308938" y="331583"/>
                  <a:pt x="308938" y="350677"/>
                </a:cubicBezTo>
                <a:lnTo>
                  <a:pt x="308938" y="552426"/>
                </a:lnTo>
                <a:cubicBezTo>
                  <a:pt x="308938" y="571469"/>
                  <a:pt x="293358" y="586907"/>
                  <a:pt x="274138" y="586907"/>
                </a:cubicBezTo>
                <a:cubicBezTo>
                  <a:pt x="274108" y="586907"/>
                  <a:pt x="274076" y="586907"/>
                  <a:pt x="274046" y="586907"/>
                </a:cubicBezTo>
                <a:close/>
              </a:path>
            </a:pathLst>
          </a:custGeom>
          <a:noFill/>
          <a:ln w="15875" cap="flat">
            <a:gradFill flip="none" rotWithShape="1">
              <a:gsLst>
                <a:gs pos="0">
                  <a:schemeClr val="accent1"/>
                </a:gs>
                <a:gs pos="100000">
                  <a:schemeClr val="accent2"/>
                </a:gs>
              </a:gsLst>
              <a:lin ang="2700000" scaled="1"/>
              <a:tileRect/>
            </a:gradFill>
            <a:prstDash val="solid"/>
            <a:miter/>
          </a:ln>
        </p:spPr>
        <p:txBody>
          <a:bodyPr rtlCol="0" anchor="ctr"/>
          <a:lstStyle/>
          <a:p>
            <a:endParaRPr lang="en-US" dirty="0">
              <a:gradFill>
                <a:gsLst>
                  <a:gs pos="0">
                    <a:srgbClr val="009DE2"/>
                  </a:gs>
                  <a:gs pos="100000">
                    <a:schemeClr val="accent2"/>
                  </a:gs>
                </a:gsLst>
                <a:lin ang="2700000" scaled="1"/>
              </a:gradFill>
            </a:endParaRPr>
          </a:p>
        </p:txBody>
      </p:sp>
      <p:sp>
        <p:nvSpPr>
          <p:cNvPr id="2" name="Title 1">
            <a:extLst>
              <a:ext uri="{FF2B5EF4-FFF2-40B4-BE49-F238E27FC236}">
                <a16:creationId xmlns:a16="http://schemas.microsoft.com/office/drawing/2014/main" id="{BC368BC5-9F97-A637-CA24-35B03B63AA5A}"/>
              </a:ext>
            </a:extLst>
          </p:cNvPr>
          <p:cNvSpPr>
            <a:spLocks noGrp="1"/>
          </p:cNvSpPr>
          <p:nvPr>
            <p:ph type="title" hasCustomPrompt="1"/>
          </p:nvPr>
        </p:nvSpPr>
        <p:spPr>
          <a:xfrm>
            <a:off x="1697038" y="1876424"/>
            <a:ext cx="8794750" cy="2174875"/>
          </a:xfrm>
        </p:spPr>
        <p:txBody>
          <a:bodyPr/>
          <a:lstStyle>
            <a:lvl1pPr algn="ctr">
              <a:defRPr sz="4000"/>
            </a:lvl1pPr>
          </a:lstStyle>
          <a:p>
            <a:r>
              <a:rPr lang="en-US" dirty="0"/>
              <a:t>Quote slide 1, </a:t>
            </a:r>
            <a:r>
              <a:rPr lang="en-GB" dirty="0"/>
              <a:t>Lorem ipsum </a:t>
            </a:r>
            <a:r>
              <a:rPr lang="en-GB" dirty="0" err="1"/>
              <a:t>dolor</a:t>
            </a:r>
            <a:r>
              <a:rPr lang="en-GB" dirty="0"/>
              <a:t> sit </a:t>
            </a:r>
            <a:r>
              <a:rPr lang="en-GB" dirty="0" err="1"/>
              <a:t>amet</a:t>
            </a:r>
            <a:r>
              <a:rPr lang="en-GB" dirty="0"/>
              <a:t>, </a:t>
            </a:r>
            <a:r>
              <a:rPr lang="en-GB" dirty="0" err="1"/>
              <a:t>consectetuer</a:t>
            </a:r>
            <a:r>
              <a:rPr lang="en-GB" dirty="0"/>
              <a:t> </a:t>
            </a:r>
            <a:r>
              <a:rPr lang="en-GB" dirty="0" err="1"/>
              <a:t>adipiscing</a:t>
            </a:r>
            <a:r>
              <a:rPr lang="en-GB" dirty="0"/>
              <a:t> </a:t>
            </a:r>
            <a:r>
              <a:rPr lang="en-GB" dirty="0" err="1"/>
              <a:t>elit</a:t>
            </a:r>
            <a:r>
              <a:rPr lang="en-GB" dirty="0"/>
              <a:t>, </a:t>
            </a:r>
            <a:r>
              <a:rPr lang="en-GB" dirty="0" err="1"/>
              <a:t>sed</a:t>
            </a:r>
            <a:r>
              <a:rPr lang="en-GB" dirty="0"/>
              <a:t> </a:t>
            </a:r>
            <a:r>
              <a:rPr lang="en-GB" dirty="0" err="1"/>
              <a:t>diam</a:t>
            </a:r>
            <a:r>
              <a:rPr lang="en-GB" dirty="0"/>
              <a:t> </a:t>
            </a:r>
            <a:r>
              <a:rPr lang="en-GB" dirty="0" err="1"/>
              <a:t>nonummy</a:t>
            </a:r>
            <a:r>
              <a:rPr lang="en-GB" dirty="0"/>
              <a:t> </a:t>
            </a:r>
            <a:r>
              <a:rPr lang="en-GB" dirty="0" err="1"/>
              <a:t>nibh</a:t>
            </a:r>
            <a:r>
              <a:rPr lang="en-GB" dirty="0"/>
              <a:t> </a:t>
            </a:r>
            <a:r>
              <a:rPr lang="en-GB" dirty="0" err="1"/>
              <a:t>euismod</a:t>
            </a:r>
            <a:r>
              <a:rPr lang="en-GB" dirty="0"/>
              <a:t> </a:t>
            </a:r>
            <a:r>
              <a:rPr lang="en-GB" dirty="0" err="1"/>
              <a:t>tincidunt</a:t>
            </a:r>
            <a:r>
              <a:rPr lang="en-GB" dirty="0"/>
              <a:t> </a:t>
            </a:r>
            <a:r>
              <a:rPr lang="en-GB" dirty="0" err="1"/>
              <a:t>ut</a:t>
            </a:r>
            <a:r>
              <a:rPr lang="en-GB" dirty="0"/>
              <a:t> </a:t>
            </a:r>
            <a:r>
              <a:rPr lang="en-GB" dirty="0" err="1"/>
              <a:t>laoreet</a:t>
            </a:r>
            <a:r>
              <a:rPr lang="en-GB" dirty="0"/>
              <a:t> dolore</a:t>
            </a:r>
            <a:endParaRPr lang="en-US" dirty="0"/>
          </a:p>
        </p:txBody>
      </p:sp>
      <p:sp>
        <p:nvSpPr>
          <p:cNvPr id="7" name="Text Placeholder 6">
            <a:extLst>
              <a:ext uri="{FF2B5EF4-FFF2-40B4-BE49-F238E27FC236}">
                <a16:creationId xmlns:a16="http://schemas.microsoft.com/office/drawing/2014/main" id="{FE765B2C-5060-1909-C557-ADA0DD5D99D3}"/>
              </a:ext>
            </a:extLst>
          </p:cNvPr>
          <p:cNvSpPr>
            <a:spLocks noGrp="1"/>
          </p:cNvSpPr>
          <p:nvPr>
            <p:ph type="body" sz="quarter" idx="12" hasCustomPrompt="1"/>
          </p:nvPr>
        </p:nvSpPr>
        <p:spPr>
          <a:xfrm>
            <a:off x="1697038" y="4360863"/>
            <a:ext cx="8794750" cy="625475"/>
          </a:xfrm>
        </p:spPr>
        <p:txBody>
          <a:bodyPr/>
          <a:lstStyle>
            <a:lvl1pPr marL="0" indent="0" algn="ctr">
              <a:lnSpc>
                <a:spcPct val="110000"/>
              </a:lnSpc>
              <a:spcAft>
                <a:spcPts val="0"/>
              </a:spcAft>
              <a:buNone/>
              <a:defRPr sz="2000"/>
            </a:lvl1pPr>
          </a:lstStyle>
          <a:p>
            <a:pPr lvl="0"/>
            <a:r>
              <a:rPr lang="en-US" dirty="0"/>
              <a:t>Speaker Name</a:t>
            </a:r>
          </a:p>
          <a:p>
            <a:pPr lvl="0"/>
            <a:r>
              <a:rPr lang="en-US" dirty="0"/>
              <a:t>Speaker Role</a:t>
            </a:r>
          </a:p>
        </p:txBody>
      </p:sp>
      <p:sp>
        <p:nvSpPr>
          <p:cNvPr id="3" name="Footer Placeholder 2">
            <a:extLst>
              <a:ext uri="{FF2B5EF4-FFF2-40B4-BE49-F238E27FC236}">
                <a16:creationId xmlns:a16="http://schemas.microsoft.com/office/drawing/2014/main" id="{54CFFC5C-7657-95D9-3E3C-A05AC680CBA5}"/>
              </a:ext>
            </a:extLst>
          </p:cNvPr>
          <p:cNvSpPr>
            <a:spLocks noGrp="1"/>
          </p:cNvSpPr>
          <p:nvPr>
            <p:ph type="ftr" sz="quarter" idx="10"/>
          </p:nvPr>
        </p:nvSpPr>
        <p:spPr/>
        <p:txBody>
          <a:bodyPr/>
          <a:lstStyle/>
          <a:p>
            <a:pPr defTabSz="814318">
              <a:defRPr/>
            </a:pPr>
            <a:r>
              <a:rPr lang="en-US" dirty="0"/>
              <a:t>Session ID: BRKSEC-XXXX</a:t>
            </a:r>
          </a:p>
        </p:txBody>
      </p:sp>
      <p:sp>
        <p:nvSpPr>
          <p:cNvPr id="4" name="Slide Number Placeholder 3">
            <a:extLst>
              <a:ext uri="{FF2B5EF4-FFF2-40B4-BE49-F238E27FC236}">
                <a16:creationId xmlns:a16="http://schemas.microsoft.com/office/drawing/2014/main" id="{AA999777-CA26-AFF0-62B3-9D957F6FDE0C}"/>
              </a:ext>
            </a:extLst>
          </p:cNvPr>
          <p:cNvSpPr>
            <a:spLocks noGrp="1"/>
          </p:cNvSpPr>
          <p:nvPr>
            <p:ph type="sldNum" sz="quarter" idx="11"/>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2506069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Quot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Graphic 4" descr="Quotation Mark">
            <a:extLst>
              <a:ext uri="{FF2B5EF4-FFF2-40B4-BE49-F238E27FC236}">
                <a16:creationId xmlns:a16="http://schemas.microsoft.com/office/drawing/2014/main" id="{4B52BC46-48EA-B916-39B5-C5FF3FB612BC}"/>
              </a:ext>
            </a:extLst>
          </p:cNvPr>
          <p:cNvSpPr/>
          <p:nvPr/>
        </p:nvSpPr>
        <p:spPr>
          <a:xfrm>
            <a:off x="5731161" y="963295"/>
            <a:ext cx="516694" cy="416701"/>
          </a:xfrm>
          <a:custGeom>
            <a:avLst/>
            <a:gdLst>
              <a:gd name="connsiteX0" fmla="*/ 418890 w 728197"/>
              <a:gd name="connsiteY0" fmla="*/ 587273 h 587273"/>
              <a:gd name="connsiteX1" fmla="*/ 383998 w 728197"/>
              <a:gd name="connsiteY1" fmla="*/ 552884 h 587273"/>
              <a:gd name="connsiteX2" fmla="*/ 383998 w 728197"/>
              <a:gd name="connsiteY2" fmla="*/ 552793 h 587273"/>
              <a:gd name="connsiteX3" fmla="*/ 383998 w 728197"/>
              <a:gd name="connsiteY3" fmla="*/ 367917 h 587273"/>
              <a:gd name="connsiteX4" fmla="*/ 513570 w 728197"/>
              <a:gd name="connsiteY4" fmla="*/ 79508 h 587273"/>
              <a:gd name="connsiteX5" fmla="*/ 728198 w 728197"/>
              <a:gd name="connsiteY5" fmla="*/ 0 h 587273"/>
              <a:gd name="connsiteX6" fmla="*/ 728198 w 728197"/>
              <a:gd name="connsiteY6" fmla="*/ 134713 h 587273"/>
              <a:gd name="connsiteX7" fmla="*/ 583354 w 728197"/>
              <a:gd name="connsiteY7" fmla="*/ 316104 h 587273"/>
              <a:gd name="connsiteX8" fmla="*/ 658414 w 728197"/>
              <a:gd name="connsiteY8" fmla="*/ 316104 h 587273"/>
              <a:gd name="connsiteX9" fmla="*/ 693398 w 728197"/>
              <a:gd name="connsiteY9" fmla="*/ 350585 h 587273"/>
              <a:gd name="connsiteX10" fmla="*/ 693398 w 728197"/>
              <a:gd name="connsiteY10" fmla="*/ 350677 h 587273"/>
              <a:gd name="connsiteX11" fmla="*/ 693398 w 728197"/>
              <a:gd name="connsiteY11" fmla="*/ 552426 h 587273"/>
              <a:gd name="connsiteX12" fmla="*/ 658599 w 728197"/>
              <a:gd name="connsiteY12" fmla="*/ 586907 h 587273"/>
              <a:gd name="connsiteX13" fmla="*/ 658506 w 728197"/>
              <a:gd name="connsiteY13" fmla="*/ 586907 h 587273"/>
              <a:gd name="connsiteX14" fmla="*/ 34892 w 728197"/>
              <a:gd name="connsiteY14" fmla="*/ 587273 h 587273"/>
              <a:gd name="connsiteX15" fmla="*/ 0 w 728197"/>
              <a:gd name="connsiteY15" fmla="*/ 552884 h 587273"/>
              <a:gd name="connsiteX16" fmla="*/ 0 w 728197"/>
              <a:gd name="connsiteY16" fmla="*/ 552793 h 587273"/>
              <a:gd name="connsiteX17" fmla="*/ 0 w 728197"/>
              <a:gd name="connsiteY17" fmla="*/ 367917 h 587273"/>
              <a:gd name="connsiteX18" fmla="*/ 129573 w 728197"/>
              <a:gd name="connsiteY18" fmla="*/ 79508 h 587273"/>
              <a:gd name="connsiteX19" fmla="*/ 344200 w 728197"/>
              <a:gd name="connsiteY19" fmla="*/ 0 h 587273"/>
              <a:gd name="connsiteX20" fmla="*/ 344200 w 728197"/>
              <a:gd name="connsiteY20" fmla="*/ 134713 h 587273"/>
              <a:gd name="connsiteX21" fmla="*/ 198986 w 728197"/>
              <a:gd name="connsiteY21" fmla="*/ 316104 h 587273"/>
              <a:gd name="connsiteX22" fmla="*/ 274046 w 728197"/>
              <a:gd name="connsiteY22" fmla="*/ 316104 h 587273"/>
              <a:gd name="connsiteX23" fmla="*/ 308938 w 728197"/>
              <a:gd name="connsiteY23" fmla="*/ 350677 h 587273"/>
              <a:gd name="connsiteX24" fmla="*/ 308938 w 728197"/>
              <a:gd name="connsiteY24" fmla="*/ 552426 h 587273"/>
              <a:gd name="connsiteX25" fmla="*/ 274138 w 728197"/>
              <a:gd name="connsiteY25" fmla="*/ 586907 h 587273"/>
              <a:gd name="connsiteX26" fmla="*/ 274046 w 728197"/>
              <a:gd name="connsiteY26" fmla="*/ 586907 h 58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28197" h="587273">
                <a:moveTo>
                  <a:pt x="418890" y="587273"/>
                </a:moveTo>
                <a:cubicBezTo>
                  <a:pt x="399670" y="587324"/>
                  <a:pt x="384048" y="571928"/>
                  <a:pt x="383998" y="552884"/>
                </a:cubicBezTo>
                <a:cubicBezTo>
                  <a:pt x="383998" y="552854"/>
                  <a:pt x="383998" y="552823"/>
                  <a:pt x="383998" y="552793"/>
                </a:cubicBezTo>
                <a:lnTo>
                  <a:pt x="383998" y="367917"/>
                </a:lnTo>
                <a:cubicBezTo>
                  <a:pt x="383998" y="240082"/>
                  <a:pt x="427189" y="143945"/>
                  <a:pt x="513570" y="79508"/>
                </a:cubicBezTo>
                <a:cubicBezTo>
                  <a:pt x="571693" y="35795"/>
                  <a:pt x="643235" y="9292"/>
                  <a:pt x="728198" y="0"/>
                </a:cubicBezTo>
                <a:lnTo>
                  <a:pt x="728198" y="134713"/>
                </a:lnTo>
                <a:cubicBezTo>
                  <a:pt x="631694" y="155439"/>
                  <a:pt x="583419" y="215902"/>
                  <a:pt x="583354" y="316104"/>
                </a:cubicBezTo>
                <a:lnTo>
                  <a:pt x="658414" y="316104"/>
                </a:lnTo>
                <a:cubicBezTo>
                  <a:pt x="677683" y="316054"/>
                  <a:pt x="693343" y="331491"/>
                  <a:pt x="693398" y="350585"/>
                </a:cubicBezTo>
                <a:cubicBezTo>
                  <a:pt x="693398" y="350615"/>
                  <a:pt x="693398" y="350646"/>
                  <a:pt x="693398" y="350677"/>
                </a:cubicBezTo>
                <a:lnTo>
                  <a:pt x="693398" y="552426"/>
                </a:lnTo>
                <a:cubicBezTo>
                  <a:pt x="693398" y="571469"/>
                  <a:pt x="677822" y="586907"/>
                  <a:pt x="658599" y="586907"/>
                </a:cubicBezTo>
                <a:cubicBezTo>
                  <a:pt x="658571" y="586907"/>
                  <a:pt x="658534" y="586907"/>
                  <a:pt x="658506" y="586907"/>
                </a:cubicBezTo>
                <a:close/>
                <a:moveTo>
                  <a:pt x="34892" y="587273"/>
                </a:moveTo>
                <a:cubicBezTo>
                  <a:pt x="15673" y="587324"/>
                  <a:pt x="51" y="571928"/>
                  <a:pt x="0" y="552884"/>
                </a:cubicBezTo>
                <a:cubicBezTo>
                  <a:pt x="0" y="552854"/>
                  <a:pt x="0" y="552823"/>
                  <a:pt x="0" y="552793"/>
                </a:cubicBezTo>
                <a:lnTo>
                  <a:pt x="0" y="367917"/>
                </a:lnTo>
                <a:cubicBezTo>
                  <a:pt x="0" y="240082"/>
                  <a:pt x="43191" y="143945"/>
                  <a:pt x="129573" y="79508"/>
                </a:cubicBezTo>
                <a:cubicBezTo>
                  <a:pt x="187695" y="35795"/>
                  <a:pt x="259238" y="9292"/>
                  <a:pt x="344200" y="0"/>
                </a:cubicBezTo>
                <a:lnTo>
                  <a:pt x="344200" y="134713"/>
                </a:lnTo>
                <a:cubicBezTo>
                  <a:pt x="247391" y="155439"/>
                  <a:pt x="198986" y="215902"/>
                  <a:pt x="198986" y="316104"/>
                </a:cubicBezTo>
                <a:lnTo>
                  <a:pt x="274046" y="316104"/>
                </a:lnTo>
                <a:cubicBezTo>
                  <a:pt x="293316" y="316104"/>
                  <a:pt x="308938" y="331583"/>
                  <a:pt x="308938" y="350677"/>
                </a:cubicBezTo>
                <a:lnTo>
                  <a:pt x="308938" y="552426"/>
                </a:lnTo>
                <a:cubicBezTo>
                  <a:pt x="308938" y="571469"/>
                  <a:pt x="293358" y="586907"/>
                  <a:pt x="274138" y="586907"/>
                </a:cubicBezTo>
                <a:cubicBezTo>
                  <a:pt x="274108" y="586907"/>
                  <a:pt x="274076" y="586907"/>
                  <a:pt x="274046" y="586907"/>
                </a:cubicBezTo>
                <a:close/>
              </a:path>
            </a:pathLst>
          </a:custGeom>
          <a:noFill/>
          <a:ln w="15875" cap="flat">
            <a:solidFill>
              <a:schemeClr val="bg1"/>
            </a:solidFill>
            <a:prstDash val="solid"/>
            <a:miter/>
          </a:ln>
        </p:spPr>
        <p:txBody>
          <a:bodyPr rtlCol="0" anchor="ctr"/>
          <a:lstStyle/>
          <a:p>
            <a:endParaRPr lang="en-US"/>
          </a:p>
        </p:txBody>
      </p:sp>
      <p:sp>
        <p:nvSpPr>
          <p:cNvPr id="2" name="Title 1">
            <a:extLst>
              <a:ext uri="{FF2B5EF4-FFF2-40B4-BE49-F238E27FC236}">
                <a16:creationId xmlns:a16="http://schemas.microsoft.com/office/drawing/2014/main" id="{BC368BC5-9F97-A637-CA24-35B03B63AA5A}"/>
              </a:ext>
            </a:extLst>
          </p:cNvPr>
          <p:cNvSpPr>
            <a:spLocks noGrp="1"/>
          </p:cNvSpPr>
          <p:nvPr>
            <p:ph type="title" hasCustomPrompt="1"/>
          </p:nvPr>
        </p:nvSpPr>
        <p:spPr>
          <a:xfrm>
            <a:off x="1697038" y="1706879"/>
            <a:ext cx="8794750" cy="2174875"/>
          </a:xfrm>
        </p:spPr>
        <p:txBody>
          <a:bodyPr/>
          <a:lstStyle>
            <a:lvl1pPr algn="ctr">
              <a:defRPr sz="4000"/>
            </a:lvl1pPr>
          </a:lstStyle>
          <a:p>
            <a:r>
              <a:rPr lang="en-US" dirty="0"/>
              <a:t>Quote slide 1, </a:t>
            </a:r>
            <a:r>
              <a:rPr lang="en-GB" dirty="0"/>
              <a:t>Lorem ipsum </a:t>
            </a:r>
            <a:r>
              <a:rPr lang="en-GB" dirty="0" err="1"/>
              <a:t>dolor</a:t>
            </a:r>
            <a:r>
              <a:rPr lang="en-GB" dirty="0"/>
              <a:t> sit </a:t>
            </a:r>
            <a:r>
              <a:rPr lang="en-GB" dirty="0" err="1"/>
              <a:t>amet</a:t>
            </a:r>
            <a:r>
              <a:rPr lang="en-GB" dirty="0"/>
              <a:t>, </a:t>
            </a:r>
            <a:r>
              <a:rPr lang="en-GB" dirty="0" err="1"/>
              <a:t>consectetuer</a:t>
            </a:r>
            <a:r>
              <a:rPr lang="en-GB" dirty="0"/>
              <a:t> </a:t>
            </a:r>
            <a:r>
              <a:rPr lang="en-GB" dirty="0" err="1"/>
              <a:t>adipiscing</a:t>
            </a:r>
            <a:r>
              <a:rPr lang="en-GB" dirty="0"/>
              <a:t> </a:t>
            </a:r>
            <a:r>
              <a:rPr lang="en-GB" dirty="0" err="1"/>
              <a:t>elit</a:t>
            </a:r>
            <a:r>
              <a:rPr lang="en-GB" dirty="0"/>
              <a:t>, </a:t>
            </a:r>
            <a:r>
              <a:rPr lang="en-GB" dirty="0" err="1"/>
              <a:t>sed</a:t>
            </a:r>
            <a:r>
              <a:rPr lang="en-GB" dirty="0"/>
              <a:t> </a:t>
            </a:r>
            <a:r>
              <a:rPr lang="en-GB" dirty="0" err="1"/>
              <a:t>diam</a:t>
            </a:r>
            <a:r>
              <a:rPr lang="en-GB" dirty="0"/>
              <a:t> </a:t>
            </a:r>
            <a:r>
              <a:rPr lang="en-GB" dirty="0" err="1"/>
              <a:t>nonummy</a:t>
            </a:r>
            <a:r>
              <a:rPr lang="en-GB" dirty="0"/>
              <a:t> </a:t>
            </a:r>
            <a:r>
              <a:rPr lang="en-GB" dirty="0" err="1"/>
              <a:t>nibh</a:t>
            </a:r>
            <a:r>
              <a:rPr lang="en-GB" dirty="0"/>
              <a:t> </a:t>
            </a:r>
            <a:r>
              <a:rPr lang="en-GB" dirty="0" err="1"/>
              <a:t>euismod</a:t>
            </a:r>
            <a:r>
              <a:rPr lang="en-GB" dirty="0"/>
              <a:t> </a:t>
            </a:r>
            <a:r>
              <a:rPr lang="en-GB" dirty="0" err="1"/>
              <a:t>tincidunt</a:t>
            </a:r>
            <a:r>
              <a:rPr lang="en-GB" dirty="0"/>
              <a:t> </a:t>
            </a:r>
            <a:r>
              <a:rPr lang="en-GB" dirty="0" err="1"/>
              <a:t>ut</a:t>
            </a:r>
            <a:r>
              <a:rPr lang="en-GB" dirty="0"/>
              <a:t> </a:t>
            </a:r>
            <a:r>
              <a:rPr lang="en-GB" dirty="0" err="1"/>
              <a:t>laoreet</a:t>
            </a:r>
            <a:r>
              <a:rPr lang="en-GB" dirty="0"/>
              <a:t> dolore</a:t>
            </a:r>
            <a:endParaRPr lang="en-US" dirty="0"/>
          </a:p>
        </p:txBody>
      </p:sp>
      <p:sp>
        <p:nvSpPr>
          <p:cNvPr id="7" name="Text Placeholder 6">
            <a:extLst>
              <a:ext uri="{FF2B5EF4-FFF2-40B4-BE49-F238E27FC236}">
                <a16:creationId xmlns:a16="http://schemas.microsoft.com/office/drawing/2014/main" id="{FE765B2C-5060-1909-C557-ADA0DD5D99D3}"/>
              </a:ext>
            </a:extLst>
          </p:cNvPr>
          <p:cNvSpPr>
            <a:spLocks noGrp="1"/>
          </p:cNvSpPr>
          <p:nvPr>
            <p:ph type="body" sz="quarter" idx="12" hasCustomPrompt="1"/>
          </p:nvPr>
        </p:nvSpPr>
        <p:spPr>
          <a:xfrm>
            <a:off x="1697038" y="4191318"/>
            <a:ext cx="8794750" cy="625475"/>
          </a:xfrm>
        </p:spPr>
        <p:txBody>
          <a:bodyPr/>
          <a:lstStyle>
            <a:lvl1pPr marL="0" indent="0" algn="ctr">
              <a:lnSpc>
                <a:spcPct val="110000"/>
              </a:lnSpc>
              <a:spcAft>
                <a:spcPts val="0"/>
              </a:spcAft>
              <a:buNone/>
              <a:defRPr sz="2000"/>
            </a:lvl1pPr>
          </a:lstStyle>
          <a:p>
            <a:pPr lvl="0"/>
            <a:r>
              <a:rPr lang="en-US" dirty="0"/>
              <a:t>Speaker Name</a:t>
            </a:r>
          </a:p>
          <a:p>
            <a:pPr lvl="0"/>
            <a:r>
              <a:rPr lang="en-US" dirty="0"/>
              <a:t>Speaker Role</a:t>
            </a:r>
          </a:p>
        </p:txBody>
      </p:sp>
      <p:sp>
        <p:nvSpPr>
          <p:cNvPr id="3" name="Footer Placeholder 2">
            <a:extLst>
              <a:ext uri="{FF2B5EF4-FFF2-40B4-BE49-F238E27FC236}">
                <a16:creationId xmlns:a16="http://schemas.microsoft.com/office/drawing/2014/main" id="{54CFFC5C-7657-95D9-3E3C-A05AC680CBA5}"/>
              </a:ext>
            </a:extLst>
          </p:cNvPr>
          <p:cNvSpPr>
            <a:spLocks noGrp="1"/>
          </p:cNvSpPr>
          <p:nvPr>
            <p:ph type="ftr" sz="quarter" idx="10"/>
          </p:nvPr>
        </p:nvSpPr>
        <p:spPr/>
        <p:txBody>
          <a:bodyPr/>
          <a:lstStyle/>
          <a:p>
            <a:pPr defTabSz="814318">
              <a:defRPr/>
            </a:pPr>
            <a:r>
              <a:rPr lang="en-US"/>
              <a:t>Session ID: BRKSEC-XXXX</a:t>
            </a:r>
            <a:endParaRPr lang="en-US" dirty="0"/>
          </a:p>
        </p:txBody>
      </p:sp>
      <p:sp>
        <p:nvSpPr>
          <p:cNvPr id="4" name="Slide Number Placeholder 3">
            <a:extLst>
              <a:ext uri="{FF2B5EF4-FFF2-40B4-BE49-F238E27FC236}">
                <a16:creationId xmlns:a16="http://schemas.microsoft.com/office/drawing/2014/main" id="{AA999777-CA26-AFF0-62B3-9D957F6FDE0C}"/>
              </a:ext>
            </a:extLst>
          </p:cNvPr>
          <p:cNvSpPr>
            <a:spLocks noGrp="1"/>
          </p:cNvSpPr>
          <p:nvPr>
            <p:ph type="sldNum" sz="quarter" idx="11"/>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601917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Quot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68BC5-9F97-A637-CA24-35B03B63AA5A}"/>
              </a:ext>
            </a:extLst>
          </p:cNvPr>
          <p:cNvSpPr>
            <a:spLocks noGrp="1"/>
          </p:cNvSpPr>
          <p:nvPr>
            <p:ph type="title" hasCustomPrompt="1"/>
          </p:nvPr>
        </p:nvSpPr>
        <p:spPr>
          <a:xfrm>
            <a:off x="6096000" y="1244600"/>
            <a:ext cx="5373688" cy="3167380"/>
          </a:xfrm>
        </p:spPr>
        <p:txBody>
          <a:bodyPr/>
          <a:lstStyle>
            <a:lvl1pPr algn="l">
              <a:defRPr sz="4000"/>
            </a:lvl1pPr>
          </a:lstStyle>
          <a:p>
            <a:r>
              <a:rPr lang="en-US" dirty="0"/>
              <a:t>“Quote slide 1, </a:t>
            </a:r>
            <a:r>
              <a:rPr lang="en-GB" dirty="0"/>
              <a:t>Lorem ipsum </a:t>
            </a:r>
            <a:r>
              <a:rPr lang="en-GB" dirty="0" err="1"/>
              <a:t>dolor</a:t>
            </a:r>
            <a:r>
              <a:rPr lang="en-GB" dirty="0"/>
              <a:t> sit </a:t>
            </a:r>
            <a:r>
              <a:rPr lang="en-GB" dirty="0" err="1"/>
              <a:t>amet</a:t>
            </a:r>
            <a:r>
              <a:rPr lang="en-GB" dirty="0"/>
              <a:t>, </a:t>
            </a:r>
            <a:r>
              <a:rPr lang="en-GB" dirty="0" err="1"/>
              <a:t>consect</a:t>
            </a:r>
            <a:r>
              <a:rPr lang="en-GB" dirty="0"/>
              <a:t> </a:t>
            </a:r>
            <a:r>
              <a:rPr lang="en-GB" dirty="0" err="1"/>
              <a:t>adipiscing</a:t>
            </a:r>
            <a:r>
              <a:rPr lang="en-GB" dirty="0"/>
              <a:t> </a:t>
            </a:r>
            <a:r>
              <a:rPr lang="en-GB" dirty="0" err="1"/>
              <a:t>elit</a:t>
            </a:r>
            <a:r>
              <a:rPr lang="en-GB" dirty="0"/>
              <a:t>, </a:t>
            </a:r>
            <a:r>
              <a:rPr lang="en-GB" dirty="0" err="1"/>
              <a:t>sed</a:t>
            </a:r>
            <a:r>
              <a:rPr lang="en-GB" dirty="0"/>
              <a:t> </a:t>
            </a:r>
            <a:r>
              <a:rPr lang="en-GB" dirty="0" err="1"/>
              <a:t>diam</a:t>
            </a:r>
            <a:r>
              <a:rPr lang="en-GB" dirty="0"/>
              <a:t> no </a:t>
            </a:r>
            <a:r>
              <a:rPr lang="en-GB" dirty="0" err="1"/>
              <a:t>nummy</a:t>
            </a:r>
            <a:r>
              <a:rPr lang="en-GB" dirty="0"/>
              <a:t> </a:t>
            </a:r>
            <a:r>
              <a:rPr lang="en-GB" dirty="0" err="1"/>
              <a:t>nibh</a:t>
            </a:r>
            <a:r>
              <a:rPr lang="en-GB" dirty="0"/>
              <a:t> </a:t>
            </a:r>
            <a:r>
              <a:rPr lang="en-GB" dirty="0" err="1"/>
              <a:t>euismod</a:t>
            </a:r>
            <a:r>
              <a:rPr lang="en-GB" dirty="0"/>
              <a:t> </a:t>
            </a:r>
            <a:r>
              <a:rPr lang="en-GB" dirty="0" err="1"/>
              <a:t>tincidunt</a:t>
            </a:r>
            <a:r>
              <a:rPr lang="en-GB" dirty="0"/>
              <a:t> </a:t>
            </a:r>
            <a:r>
              <a:rPr lang="en-GB" dirty="0" err="1"/>
              <a:t>ut</a:t>
            </a:r>
            <a:r>
              <a:rPr lang="en-GB" dirty="0"/>
              <a:t> </a:t>
            </a:r>
            <a:r>
              <a:rPr lang="en-GB" dirty="0" err="1"/>
              <a:t>laoreet</a:t>
            </a:r>
            <a:r>
              <a:rPr lang="en-GB" dirty="0"/>
              <a:t>”</a:t>
            </a:r>
            <a:endParaRPr lang="en-US" dirty="0"/>
          </a:p>
        </p:txBody>
      </p:sp>
      <p:sp>
        <p:nvSpPr>
          <p:cNvPr id="7" name="Text Placeholder 6">
            <a:extLst>
              <a:ext uri="{FF2B5EF4-FFF2-40B4-BE49-F238E27FC236}">
                <a16:creationId xmlns:a16="http://schemas.microsoft.com/office/drawing/2014/main" id="{FE765B2C-5060-1909-C557-ADA0DD5D99D3}"/>
              </a:ext>
            </a:extLst>
          </p:cNvPr>
          <p:cNvSpPr>
            <a:spLocks noGrp="1"/>
          </p:cNvSpPr>
          <p:nvPr>
            <p:ph type="body" sz="quarter" idx="12" hasCustomPrompt="1"/>
          </p:nvPr>
        </p:nvSpPr>
        <p:spPr>
          <a:xfrm>
            <a:off x="6096000" y="4726305"/>
            <a:ext cx="5373688" cy="673417"/>
          </a:xfrm>
        </p:spPr>
        <p:txBody>
          <a:bodyPr/>
          <a:lstStyle>
            <a:lvl1pPr marL="0" indent="0" algn="l">
              <a:spcAft>
                <a:spcPts val="0"/>
              </a:spcAft>
              <a:buNone/>
              <a:defRPr sz="2000"/>
            </a:lvl1pPr>
          </a:lstStyle>
          <a:p>
            <a:pPr lvl="0"/>
            <a:r>
              <a:rPr lang="en-US" dirty="0"/>
              <a:t>Speaker Name</a:t>
            </a:r>
          </a:p>
          <a:p>
            <a:pPr lvl="0"/>
            <a:r>
              <a:rPr lang="en-US" dirty="0"/>
              <a:t>Speaker Role</a:t>
            </a:r>
          </a:p>
        </p:txBody>
      </p:sp>
      <p:sp>
        <p:nvSpPr>
          <p:cNvPr id="3" name="Footer Placeholder 2">
            <a:extLst>
              <a:ext uri="{FF2B5EF4-FFF2-40B4-BE49-F238E27FC236}">
                <a16:creationId xmlns:a16="http://schemas.microsoft.com/office/drawing/2014/main" id="{54CFFC5C-7657-95D9-3E3C-A05AC680CBA5}"/>
              </a:ext>
            </a:extLst>
          </p:cNvPr>
          <p:cNvSpPr>
            <a:spLocks noGrp="1"/>
          </p:cNvSpPr>
          <p:nvPr>
            <p:ph type="ftr" sz="quarter" idx="10"/>
          </p:nvPr>
        </p:nvSpPr>
        <p:spPr/>
        <p:txBody>
          <a:bodyPr/>
          <a:lstStyle/>
          <a:p>
            <a:pPr defTabSz="814318">
              <a:defRPr/>
            </a:pPr>
            <a:r>
              <a:rPr lang="en-US"/>
              <a:t>Session ID: BRKSEC-XXXX</a:t>
            </a:r>
            <a:endParaRPr lang="en-US" dirty="0"/>
          </a:p>
        </p:txBody>
      </p:sp>
      <p:sp>
        <p:nvSpPr>
          <p:cNvPr id="4" name="Slide Number Placeholder 3">
            <a:extLst>
              <a:ext uri="{FF2B5EF4-FFF2-40B4-BE49-F238E27FC236}">
                <a16:creationId xmlns:a16="http://schemas.microsoft.com/office/drawing/2014/main" id="{AA999777-CA26-AFF0-62B3-9D957F6FDE0C}"/>
              </a:ext>
            </a:extLst>
          </p:cNvPr>
          <p:cNvSpPr>
            <a:spLocks noGrp="1"/>
          </p:cNvSpPr>
          <p:nvPr>
            <p:ph type="sldNum" sz="quarter" idx="11"/>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1795219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2 Slide, Title, Body Copy, Graph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EFB629D-1461-3E6E-194F-1E2781C58CDE}"/>
              </a:ext>
            </a:extLst>
          </p:cNvPr>
          <p:cNvSpPr>
            <a:spLocks noGrp="1"/>
          </p:cNvSpPr>
          <p:nvPr>
            <p:ph type="title"/>
          </p:nvPr>
        </p:nvSpPr>
        <p:spPr>
          <a:xfrm>
            <a:off x="323850" y="298146"/>
            <a:ext cx="5683250" cy="946454"/>
          </a:xfrm>
        </p:spPr>
        <p:txBody>
          <a:body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3402D1E1-C16C-597A-29F4-4F0B59039571}"/>
              </a:ext>
            </a:extLst>
          </p:cNvPr>
          <p:cNvSpPr>
            <a:spLocks noGrp="1"/>
          </p:cNvSpPr>
          <p:nvPr>
            <p:ph type="body" sz="quarter" idx="11" hasCustomPrompt="1"/>
          </p:nvPr>
        </p:nvSpPr>
        <p:spPr>
          <a:xfrm>
            <a:off x="323850" y="1555750"/>
            <a:ext cx="5683250" cy="923925"/>
          </a:xfrm>
        </p:spPr>
        <p:txBody>
          <a:bodyPr/>
          <a:lstStyle>
            <a:lvl1pPr marL="0" indent="0">
              <a:buNone/>
              <a:defRPr sz="1800" b="0"/>
            </a:lvl1pPr>
            <a:lvl2pPr marL="182880" indent="0">
              <a:buNone/>
              <a:defRPr sz="1600" b="0"/>
            </a:lvl2pPr>
            <a:lvl3pPr marL="365760" indent="0">
              <a:buNone/>
              <a:defRPr sz="1400" b="0"/>
            </a:lvl3pPr>
            <a:lvl4pPr marL="548640" indent="0">
              <a:buNone/>
              <a:defRPr sz="1200" b="0"/>
            </a:lvl4pPr>
            <a:lvl5pPr marL="731520" indent="0">
              <a:buNone/>
              <a:defRPr sz="1100" b="0"/>
            </a:lvl5pPr>
          </a:lstStyle>
          <a:p>
            <a:pPr lvl="0"/>
            <a:r>
              <a:rPr lang="en-US" dirty="0"/>
              <a:t>Body copy placeholder</a:t>
            </a:r>
          </a:p>
        </p:txBody>
      </p:sp>
      <p:sp>
        <p:nvSpPr>
          <p:cNvPr id="4" name="Footer Placeholder 3">
            <a:extLst>
              <a:ext uri="{FF2B5EF4-FFF2-40B4-BE49-F238E27FC236}">
                <a16:creationId xmlns:a16="http://schemas.microsoft.com/office/drawing/2014/main" id="{60599622-5FA2-FEEE-3C33-0A896ADDB122}"/>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24945113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EC50E13-06E5-F6BB-7667-EE8E9893D04E}"/>
              </a:ext>
            </a:extLst>
          </p:cNvPr>
          <p:cNvSpPr>
            <a:spLocks noGrp="1"/>
          </p:cNvSpPr>
          <p:nvPr>
            <p:ph type="sldNum" sz="quarter" idx="10"/>
          </p:nvPr>
        </p:nvSpPr>
        <p:spPr/>
        <p:txBody>
          <a:bodyPr/>
          <a:lstStyle/>
          <a:p>
            <a:fld id="{C3C42FAE-7A31-41D3-A712-51D9B15D0B10}" type="slidenum">
              <a:rPr lang="en-US" smtClean="0"/>
              <a:pPr/>
              <a:t>‹#›</a:t>
            </a:fld>
            <a:endParaRPr lang="en-US" dirty="0"/>
          </a:p>
        </p:txBody>
      </p:sp>
      <p:sp>
        <p:nvSpPr>
          <p:cNvPr id="2" name="Footer Placeholder 1">
            <a:extLst>
              <a:ext uri="{FF2B5EF4-FFF2-40B4-BE49-F238E27FC236}">
                <a16:creationId xmlns:a16="http://schemas.microsoft.com/office/drawing/2014/main" id="{8005315C-F3C4-4817-6DB5-825E9E8E9690}"/>
              </a:ext>
            </a:extLst>
          </p:cNvPr>
          <p:cNvSpPr>
            <a:spLocks noGrp="1"/>
          </p:cNvSpPr>
          <p:nvPr>
            <p:ph type="ftr" sz="quarter" idx="11"/>
          </p:nvPr>
        </p:nvSpPr>
        <p:spPr/>
        <p:txBody>
          <a:bodyPr/>
          <a:lstStyle/>
          <a:p>
            <a:pPr defTabSz="814318">
              <a:defRPr/>
            </a:pPr>
            <a:r>
              <a:rPr lang="en-US"/>
              <a:t>Session ID: BRKSEC-XXXX</a:t>
            </a:r>
            <a:endParaRPr lang="en-US" dirty="0"/>
          </a:p>
        </p:txBody>
      </p:sp>
    </p:spTree>
    <p:extLst>
      <p:ext uri="{BB962C8B-B14F-4D97-AF65-F5344CB8AC3E}">
        <p14:creationId xmlns:p14="http://schemas.microsoft.com/office/powerpoint/2010/main" val="1778090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itle, Subtitle, Chart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74D6FA-95EE-1CAF-BEA5-F32D06BA6158}"/>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DCDE918-878C-B6E2-7015-CE4BF7A0B7FA}"/>
              </a:ext>
            </a:extLst>
          </p:cNvPr>
          <p:cNvSpPr>
            <a:spLocks noGrp="1"/>
          </p:cNvSpPr>
          <p:nvPr>
            <p:ph type="body" sz="quarter" idx="11" hasCustomPrompt="1"/>
          </p:nvPr>
        </p:nvSpPr>
        <p:spPr>
          <a:xfrm>
            <a:off x="323850" y="806450"/>
            <a:ext cx="5772150" cy="292100"/>
          </a:xfrm>
        </p:spPr>
        <p:txBody>
          <a:bodyPr/>
          <a:lstStyle>
            <a:lvl1pPr marL="0" indent="0">
              <a:buNone/>
              <a:defRPr sz="1600" b="0"/>
            </a:lvl1pPr>
            <a:lvl2pPr marL="182880" indent="0">
              <a:buNone/>
              <a:defRPr sz="1400"/>
            </a:lvl2pPr>
            <a:lvl3pPr marL="365760" indent="0">
              <a:buNone/>
              <a:defRPr sz="1200"/>
            </a:lvl3pPr>
            <a:lvl4pPr marL="548640" indent="0">
              <a:buNone/>
              <a:defRPr sz="1100"/>
            </a:lvl4pPr>
            <a:lvl5pPr marL="731520" indent="0">
              <a:buNone/>
              <a:defRPr sz="1050"/>
            </a:lvl5pPr>
          </a:lstStyle>
          <a:p>
            <a:pPr lvl="0"/>
            <a:r>
              <a:rPr lang="en-US" dirty="0"/>
              <a:t>Subtitle placeholder</a:t>
            </a:r>
          </a:p>
        </p:txBody>
      </p:sp>
      <p:sp>
        <p:nvSpPr>
          <p:cNvPr id="9" name="Chart Placeholder 8">
            <a:extLst>
              <a:ext uri="{FF2B5EF4-FFF2-40B4-BE49-F238E27FC236}">
                <a16:creationId xmlns:a16="http://schemas.microsoft.com/office/drawing/2014/main" id="{BD67761C-12AC-06B4-1032-66C47B765FE0}"/>
              </a:ext>
            </a:extLst>
          </p:cNvPr>
          <p:cNvSpPr>
            <a:spLocks noGrp="1"/>
          </p:cNvSpPr>
          <p:nvPr>
            <p:ph type="chart" sz="quarter" idx="13" hasCustomPrompt="1"/>
          </p:nvPr>
        </p:nvSpPr>
        <p:spPr>
          <a:xfrm>
            <a:off x="722313" y="1555750"/>
            <a:ext cx="10747375" cy="4519613"/>
          </a:xfrm>
        </p:spPr>
        <p:txBody>
          <a:bodyPr tIns="914400"/>
          <a:lstStyle>
            <a:lvl1pPr marL="0" indent="0" algn="ctr">
              <a:buNone/>
              <a:defRPr/>
            </a:lvl1pPr>
          </a:lstStyle>
          <a:p>
            <a:r>
              <a:rPr lang="en-US" dirty="0"/>
              <a:t>Click on icon below to add a chart</a:t>
            </a:r>
          </a:p>
        </p:txBody>
      </p:sp>
      <p:sp>
        <p:nvSpPr>
          <p:cNvPr id="4" name="Footer Placeholder 3">
            <a:extLst>
              <a:ext uri="{FF2B5EF4-FFF2-40B4-BE49-F238E27FC236}">
                <a16:creationId xmlns:a16="http://schemas.microsoft.com/office/drawing/2014/main" id="{0D345BA0-AFF9-CA34-CF89-66A166DB409B}"/>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324269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3, Four Speakers">
    <p:bg>
      <p:bgPr>
        <a:solidFill>
          <a:schemeClr val="tx1"/>
        </a:solidFill>
        <a:effectLst/>
      </p:bgPr>
    </p:bg>
    <p:spTree>
      <p:nvGrpSpPr>
        <p:cNvPr id="1" name=""/>
        <p:cNvGrpSpPr/>
        <p:nvPr/>
      </p:nvGrpSpPr>
      <p:grpSpPr>
        <a:xfrm>
          <a:off x="0" y="0"/>
          <a:ext cx="0" cy="0"/>
          <a:chOff x="0" y="0"/>
          <a:chExt cx="0" cy="0"/>
        </a:xfrm>
      </p:grpSpPr>
      <p:pic>
        <p:nvPicPr>
          <p:cNvPr id="12" name="Picture 7" descr="Cisco logo">
            <a:extLst>
              <a:ext uri="{FF2B5EF4-FFF2-40B4-BE49-F238E27FC236}">
                <a16:creationId xmlns:a16="http://schemas.microsoft.com/office/drawing/2014/main" id="{60C68F8B-19C8-6CB4-297B-32D44AF9C3D0}"/>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323850" y="320675"/>
            <a:ext cx="792163" cy="416221"/>
          </a:xfrm>
          <a:prstGeom prst="rect">
            <a:avLst/>
          </a:prstGeom>
        </p:spPr>
      </p:pic>
      <p:sp>
        <p:nvSpPr>
          <p:cNvPr id="3" name="Title 2">
            <a:extLst>
              <a:ext uri="{FF2B5EF4-FFF2-40B4-BE49-F238E27FC236}">
                <a16:creationId xmlns:a16="http://schemas.microsoft.com/office/drawing/2014/main" id="{091BA1A5-BDA4-7FEA-3EC4-1DBB3AD00F15}"/>
              </a:ext>
            </a:extLst>
          </p:cNvPr>
          <p:cNvSpPr>
            <a:spLocks noGrp="1"/>
          </p:cNvSpPr>
          <p:nvPr>
            <p:ph type="title" hasCustomPrompt="1"/>
          </p:nvPr>
        </p:nvSpPr>
        <p:spPr>
          <a:xfrm>
            <a:off x="323850" y="2492374"/>
            <a:ext cx="10167938" cy="1243019"/>
          </a:xfrm>
        </p:spPr>
        <p:txBody>
          <a:bodyPr anchor="b" anchorCtr="0"/>
          <a:lstStyle>
            <a:lvl1pPr>
              <a:defRPr sz="3600">
                <a:solidFill>
                  <a:schemeClr val="bg1"/>
                </a:solidFill>
              </a:defRPr>
            </a:lvl1pPr>
          </a:lstStyle>
          <a:p>
            <a:r>
              <a:rPr lang="en-US" dirty="0"/>
              <a:t>Presentation Slide Title Layout 3</a:t>
            </a:r>
          </a:p>
        </p:txBody>
      </p:sp>
      <p:sp>
        <p:nvSpPr>
          <p:cNvPr id="11" name="Text Placeholder 10">
            <a:extLst>
              <a:ext uri="{FF2B5EF4-FFF2-40B4-BE49-F238E27FC236}">
                <a16:creationId xmlns:a16="http://schemas.microsoft.com/office/drawing/2014/main" id="{4DBA1600-2171-A996-0ADC-8B8C7BC4DEAA}"/>
              </a:ext>
            </a:extLst>
          </p:cNvPr>
          <p:cNvSpPr>
            <a:spLocks noGrp="1"/>
          </p:cNvSpPr>
          <p:nvPr>
            <p:ph type="body" sz="quarter" idx="13" hasCustomPrompt="1"/>
          </p:nvPr>
        </p:nvSpPr>
        <p:spPr>
          <a:xfrm>
            <a:off x="323849" y="3827463"/>
            <a:ext cx="10167938" cy="223837"/>
          </a:xfrm>
          <a:noFill/>
        </p:spPr>
        <p:txBody>
          <a:bodyPr/>
          <a:lstStyle>
            <a:lvl1pPr marL="0" indent="0">
              <a:buNone/>
              <a:defRPr lang="en-US" sz="1600" b="0" kern="1200" dirty="0">
                <a:solidFill>
                  <a:schemeClr val="bg1"/>
                </a:solidFill>
                <a:latin typeface="+mn-lt"/>
                <a:ea typeface="ＭＳ Ｐゴシック" charset="0"/>
                <a:cs typeface="CiscoSans"/>
              </a:defRPr>
            </a:lvl1pPr>
          </a:lstStyle>
          <a:p>
            <a:pPr marL="0" lvl="0" indent="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None/>
            </a:pPr>
            <a:r>
              <a:rPr lang="en-US" dirty="0"/>
              <a:t>Subtitle</a:t>
            </a:r>
          </a:p>
        </p:txBody>
      </p:sp>
      <p:sp>
        <p:nvSpPr>
          <p:cNvPr id="6" name="Text Placeholder 5">
            <a:extLst>
              <a:ext uri="{FF2B5EF4-FFF2-40B4-BE49-F238E27FC236}">
                <a16:creationId xmlns:a16="http://schemas.microsoft.com/office/drawing/2014/main" id="{3C6237E3-CDA3-4826-B416-A9C4ECE19D8D}"/>
              </a:ext>
            </a:extLst>
          </p:cNvPr>
          <p:cNvSpPr>
            <a:spLocks noGrp="1"/>
          </p:cNvSpPr>
          <p:nvPr>
            <p:ph type="body" sz="quarter" idx="11" hasCustomPrompt="1"/>
          </p:nvPr>
        </p:nvSpPr>
        <p:spPr>
          <a:xfrm>
            <a:off x="323850" y="4360863"/>
            <a:ext cx="3725863" cy="457200"/>
          </a:xfrm>
          <a:noFill/>
        </p:spPr>
        <p:txBody>
          <a:bodyPr/>
          <a:lstStyle>
            <a:lvl1pPr marL="0" indent="0">
              <a:spcAft>
                <a:spcPts val="0"/>
              </a:spcAft>
              <a:buNone/>
              <a:defRPr sz="1400"/>
            </a:lvl1pPr>
          </a:lstStyle>
          <a:p>
            <a:pPr lvl="0"/>
            <a:r>
              <a:rPr lang="en-US" dirty="0"/>
              <a:t>Speaker Name</a:t>
            </a:r>
          </a:p>
          <a:p>
            <a:pPr lvl="0"/>
            <a:r>
              <a:rPr lang="en-US" dirty="0"/>
              <a:t>Speaker Title placeholder, @social</a:t>
            </a:r>
          </a:p>
        </p:txBody>
      </p:sp>
      <p:sp>
        <p:nvSpPr>
          <p:cNvPr id="7" name="Text Placeholder 6">
            <a:extLst>
              <a:ext uri="{FF2B5EF4-FFF2-40B4-BE49-F238E27FC236}">
                <a16:creationId xmlns:a16="http://schemas.microsoft.com/office/drawing/2014/main" id="{872EFECA-80DB-74BA-813F-3952A15A5022}"/>
              </a:ext>
            </a:extLst>
          </p:cNvPr>
          <p:cNvSpPr>
            <a:spLocks noGrp="1"/>
          </p:cNvSpPr>
          <p:nvPr>
            <p:ph type="body" sz="quarter" idx="15" hasCustomPrompt="1"/>
          </p:nvPr>
        </p:nvSpPr>
        <p:spPr>
          <a:xfrm>
            <a:off x="4230688" y="4360863"/>
            <a:ext cx="4886325" cy="457200"/>
          </a:xfrm>
        </p:spPr>
        <p:txBody>
          <a:bodyPr/>
          <a:lstStyle>
            <a:lvl1pPr marL="0" indent="0">
              <a:spcAft>
                <a:spcPts val="0"/>
              </a:spcAft>
              <a:buNone/>
              <a:defRPr sz="1400"/>
            </a:lvl1pPr>
            <a:lvl2pPr>
              <a:defRPr sz="1400"/>
            </a:lvl2pPr>
            <a:lvl3pPr>
              <a:defRPr sz="1200"/>
            </a:lvl3pPr>
            <a:lvl4pPr>
              <a:defRPr sz="1100"/>
            </a:lvl4pPr>
            <a:lvl5pPr>
              <a:defRPr sz="1050"/>
            </a:lvl5pPr>
          </a:lstStyle>
          <a:p>
            <a:pPr lvl="0"/>
            <a:r>
              <a:rPr lang="en-US" dirty="0"/>
              <a:t>Speaker Name</a:t>
            </a:r>
          </a:p>
          <a:p>
            <a:pPr lvl="0"/>
            <a:r>
              <a:rPr lang="en-US" dirty="0"/>
              <a:t>Speaker Title placeholder, @social</a:t>
            </a:r>
          </a:p>
        </p:txBody>
      </p:sp>
      <p:sp>
        <p:nvSpPr>
          <p:cNvPr id="10" name="Text Placeholder 9">
            <a:extLst>
              <a:ext uri="{FF2B5EF4-FFF2-40B4-BE49-F238E27FC236}">
                <a16:creationId xmlns:a16="http://schemas.microsoft.com/office/drawing/2014/main" id="{5AEFF02C-63AA-C8DF-DF7B-EDA5A3CE61A6}"/>
              </a:ext>
            </a:extLst>
          </p:cNvPr>
          <p:cNvSpPr>
            <a:spLocks noGrp="1"/>
          </p:cNvSpPr>
          <p:nvPr>
            <p:ph type="body" sz="quarter" idx="14" hasCustomPrompt="1"/>
          </p:nvPr>
        </p:nvSpPr>
        <p:spPr>
          <a:xfrm>
            <a:off x="323850" y="4990779"/>
            <a:ext cx="3725863" cy="457200"/>
          </a:xfrm>
        </p:spPr>
        <p:txBody>
          <a:bodyPr/>
          <a:lstStyle>
            <a:lvl1pPr marL="0" indent="0">
              <a:spcAft>
                <a:spcPts val="0"/>
              </a:spcAft>
              <a:buNone/>
              <a:defRPr lang="en-US" sz="1400" kern="1200" dirty="0">
                <a:solidFill>
                  <a:schemeClr val="bg1"/>
                </a:solidFill>
                <a:latin typeface="+mn-lt"/>
                <a:ea typeface="ＭＳ Ｐゴシック" charset="0"/>
                <a:cs typeface="CiscoSans"/>
              </a:defRPr>
            </a:lvl1pPr>
            <a:lvl2pPr>
              <a:defRPr/>
            </a:lvl2pPr>
            <a:lvl3pPr>
              <a:defRPr/>
            </a:lvl3pPr>
            <a:lvl4pPr>
              <a:defRPr/>
            </a:lvl4pPr>
            <a:lvl5pPr>
              <a:defRPr/>
            </a:lvl5pPr>
          </a:lstStyle>
          <a:p>
            <a:pPr lvl="0"/>
            <a:r>
              <a:rPr lang="en-US" dirty="0"/>
              <a:t>Speaker Name</a:t>
            </a:r>
          </a:p>
          <a:p>
            <a:pPr lvl="0"/>
            <a:r>
              <a:rPr lang="en-US" dirty="0"/>
              <a:t>Speaker Title placeholder, @social</a:t>
            </a:r>
          </a:p>
        </p:txBody>
      </p:sp>
      <p:sp>
        <p:nvSpPr>
          <p:cNvPr id="13" name="Text Placeholder 12">
            <a:extLst>
              <a:ext uri="{FF2B5EF4-FFF2-40B4-BE49-F238E27FC236}">
                <a16:creationId xmlns:a16="http://schemas.microsoft.com/office/drawing/2014/main" id="{2BBB47F0-F6D2-5FD5-1C2D-8963A9B280F8}"/>
              </a:ext>
            </a:extLst>
          </p:cNvPr>
          <p:cNvSpPr>
            <a:spLocks noGrp="1"/>
          </p:cNvSpPr>
          <p:nvPr>
            <p:ph type="body" sz="quarter" idx="16" hasCustomPrompt="1"/>
          </p:nvPr>
        </p:nvSpPr>
        <p:spPr>
          <a:xfrm>
            <a:off x="4230688" y="4990779"/>
            <a:ext cx="4886325" cy="457200"/>
          </a:xfrm>
        </p:spPr>
        <p:txBody>
          <a:bodyPr/>
          <a:lstStyle>
            <a:lvl1pPr marL="0" indent="0">
              <a:spcAft>
                <a:spcPts val="0"/>
              </a:spcAft>
              <a:buNone/>
              <a:defRPr sz="1400"/>
            </a:lvl1pPr>
            <a:lvl2pPr>
              <a:defRPr sz="1400"/>
            </a:lvl2pPr>
            <a:lvl3pPr>
              <a:defRPr sz="1200"/>
            </a:lvl3pPr>
            <a:lvl4pPr>
              <a:defRPr sz="1100"/>
            </a:lvl4pPr>
            <a:lvl5pPr>
              <a:defRPr sz="1050"/>
            </a:lvl5pPr>
          </a:lstStyle>
          <a:p>
            <a:pPr lvl="0"/>
            <a:r>
              <a:rPr lang="en-US" dirty="0"/>
              <a:t>Speaker Name</a:t>
            </a:r>
          </a:p>
          <a:p>
            <a:pPr lvl="0"/>
            <a:r>
              <a:rPr lang="en-US" dirty="0"/>
              <a:t>Speaker Title placeholder, @social</a:t>
            </a:r>
          </a:p>
        </p:txBody>
      </p:sp>
      <p:sp>
        <p:nvSpPr>
          <p:cNvPr id="9" name="Text Placeholder 8">
            <a:extLst>
              <a:ext uri="{FF2B5EF4-FFF2-40B4-BE49-F238E27FC236}">
                <a16:creationId xmlns:a16="http://schemas.microsoft.com/office/drawing/2014/main" id="{943234AB-A4AA-B257-D87A-A9AEED608B7B}"/>
              </a:ext>
            </a:extLst>
          </p:cNvPr>
          <p:cNvSpPr>
            <a:spLocks noGrp="1"/>
          </p:cNvSpPr>
          <p:nvPr>
            <p:ph type="body" sz="quarter" idx="12" hasCustomPrompt="1"/>
          </p:nvPr>
        </p:nvSpPr>
        <p:spPr>
          <a:xfrm>
            <a:off x="323850" y="6364224"/>
            <a:ext cx="3906838" cy="493776"/>
          </a:xfrm>
          <a:noFill/>
        </p:spPr>
        <p:txBody>
          <a:bodyPr/>
          <a:lstStyle>
            <a:lvl1pPr marL="0" indent="0">
              <a:buNone/>
              <a:defRPr sz="1400">
                <a:solidFill>
                  <a:schemeClr val="bg2"/>
                </a:solidFill>
              </a:defRPr>
            </a:lvl1pPr>
          </a:lstStyle>
          <a:p>
            <a:pPr lvl="0"/>
            <a:r>
              <a:rPr lang="en-US" dirty="0"/>
              <a:t>Date</a:t>
            </a:r>
          </a:p>
        </p:txBody>
      </p:sp>
    </p:spTree>
    <p:extLst>
      <p:ext uri="{BB962C8B-B14F-4D97-AF65-F5344CB8AC3E}">
        <p14:creationId xmlns:p14="http://schemas.microsoft.com/office/powerpoint/2010/main" val="2747354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itle, Subtitle, Table 1">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E74D6FA-95EE-1CAF-BEA5-F32D06BA6158}"/>
              </a:ext>
            </a:extLst>
          </p:cNvPr>
          <p:cNvSpPr>
            <a:spLocks noGrp="1"/>
          </p:cNvSpPr>
          <p:nvPr>
            <p:ph type="title"/>
          </p:nvPr>
        </p:nvSpPr>
        <p:spPr/>
        <p:txBody>
          <a:bodyPr/>
          <a:lstStyle/>
          <a:p>
            <a:r>
              <a:rPr lang="en-US"/>
              <a:t>Click to edit Master title style</a:t>
            </a:r>
          </a:p>
        </p:txBody>
      </p:sp>
      <p:sp>
        <p:nvSpPr>
          <p:cNvPr id="5" name="Text Placeholder 4">
            <a:extLst>
              <a:ext uri="{FF2B5EF4-FFF2-40B4-BE49-F238E27FC236}">
                <a16:creationId xmlns:a16="http://schemas.microsoft.com/office/drawing/2014/main" id="{CDCDE918-878C-B6E2-7015-CE4BF7A0B7FA}"/>
              </a:ext>
            </a:extLst>
          </p:cNvPr>
          <p:cNvSpPr>
            <a:spLocks noGrp="1"/>
          </p:cNvSpPr>
          <p:nvPr>
            <p:ph type="body" sz="quarter" idx="11" hasCustomPrompt="1"/>
          </p:nvPr>
        </p:nvSpPr>
        <p:spPr>
          <a:xfrm>
            <a:off x="323850" y="806450"/>
            <a:ext cx="5772150" cy="292100"/>
          </a:xfrm>
        </p:spPr>
        <p:txBody>
          <a:bodyPr/>
          <a:lstStyle>
            <a:lvl1pPr marL="0" indent="0">
              <a:buNone/>
              <a:defRPr sz="1600" b="0"/>
            </a:lvl1pPr>
            <a:lvl2pPr marL="182880" indent="0">
              <a:buNone/>
              <a:defRPr sz="1400"/>
            </a:lvl2pPr>
            <a:lvl3pPr marL="365760" indent="0">
              <a:buNone/>
              <a:defRPr sz="1200"/>
            </a:lvl3pPr>
            <a:lvl4pPr marL="548640" indent="0">
              <a:buNone/>
              <a:defRPr sz="1100"/>
            </a:lvl4pPr>
            <a:lvl5pPr marL="731520" indent="0">
              <a:buNone/>
              <a:defRPr sz="1050"/>
            </a:lvl5pPr>
          </a:lstStyle>
          <a:p>
            <a:pPr lvl="0"/>
            <a:r>
              <a:rPr lang="en-US" dirty="0"/>
              <a:t>Subtitle placeholder</a:t>
            </a:r>
          </a:p>
        </p:txBody>
      </p:sp>
      <p:sp>
        <p:nvSpPr>
          <p:cNvPr id="7" name="Table Placeholder 6">
            <a:extLst>
              <a:ext uri="{FF2B5EF4-FFF2-40B4-BE49-F238E27FC236}">
                <a16:creationId xmlns:a16="http://schemas.microsoft.com/office/drawing/2014/main" id="{B0E688F9-03DF-D354-A8AF-EF5349F39C6B}"/>
              </a:ext>
            </a:extLst>
          </p:cNvPr>
          <p:cNvSpPr>
            <a:spLocks noGrp="1"/>
          </p:cNvSpPr>
          <p:nvPr>
            <p:ph type="tbl" sz="quarter" idx="13" hasCustomPrompt="1"/>
          </p:nvPr>
        </p:nvSpPr>
        <p:spPr>
          <a:xfrm>
            <a:off x="323850" y="1555750"/>
            <a:ext cx="11544300" cy="4519613"/>
          </a:xfrm>
        </p:spPr>
        <p:txBody>
          <a:bodyPr tIns="914400"/>
          <a:lstStyle>
            <a:lvl1pPr marL="0" indent="0" algn="ctr">
              <a:buNone/>
              <a:defRPr/>
            </a:lvl1pPr>
          </a:lstStyle>
          <a:p>
            <a:r>
              <a:rPr lang="en-US" dirty="0"/>
              <a:t>Click on icon below to add a table</a:t>
            </a:r>
          </a:p>
        </p:txBody>
      </p:sp>
      <p:sp>
        <p:nvSpPr>
          <p:cNvPr id="4" name="Footer Placeholder 3">
            <a:extLst>
              <a:ext uri="{FF2B5EF4-FFF2-40B4-BE49-F238E27FC236}">
                <a16:creationId xmlns:a16="http://schemas.microsoft.com/office/drawing/2014/main" id="{0D345BA0-AFF9-CA34-CF89-66A166DB409B}"/>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3065490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2 Slide Title, Char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27114D6-E2A0-BB7F-D120-F920E817C802}"/>
              </a:ext>
            </a:extLst>
          </p:cNvPr>
          <p:cNvSpPr>
            <a:spLocks noGrp="1"/>
          </p:cNvSpPr>
          <p:nvPr>
            <p:ph type="title"/>
          </p:nvPr>
        </p:nvSpPr>
        <p:spPr>
          <a:xfrm>
            <a:off x="323850" y="2339181"/>
            <a:ext cx="5281613" cy="2179638"/>
          </a:xfrm>
        </p:spPr>
        <p:txBody>
          <a:bodyPr wrap="square" anchor="ctr" anchorCtr="0">
            <a:noAutofit/>
          </a:bodyPr>
          <a:lstStyle>
            <a:lvl1pPr>
              <a:defRPr/>
            </a:lvl1pPr>
          </a:lstStyle>
          <a:p>
            <a:r>
              <a:rPr lang="en-US"/>
              <a:t>Click to edit Master title style</a:t>
            </a:r>
            <a:endParaRPr lang="en-US" dirty="0"/>
          </a:p>
        </p:txBody>
      </p:sp>
      <p:sp>
        <p:nvSpPr>
          <p:cNvPr id="6" name="Chart Placeholder 5">
            <a:extLst>
              <a:ext uri="{FF2B5EF4-FFF2-40B4-BE49-F238E27FC236}">
                <a16:creationId xmlns:a16="http://schemas.microsoft.com/office/drawing/2014/main" id="{89EC94CF-F758-4A7C-3B39-A1EFC1EA815A}"/>
              </a:ext>
            </a:extLst>
          </p:cNvPr>
          <p:cNvSpPr>
            <a:spLocks noGrp="1"/>
          </p:cNvSpPr>
          <p:nvPr>
            <p:ph type="chart" sz="quarter" idx="12" hasCustomPrompt="1"/>
          </p:nvPr>
        </p:nvSpPr>
        <p:spPr>
          <a:xfrm>
            <a:off x="6581775" y="952500"/>
            <a:ext cx="4887913" cy="4968875"/>
          </a:xfrm>
        </p:spPr>
        <p:txBody>
          <a:bodyPr tIns="914400"/>
          <a:lstStyle>
            <a:lvl1pPr marL="0" indent="0" algn="ctr">
              <a:buNone/>
              <a:defRPr/>
            </a:lvl1pPr>
          </a:lstStyle>
          <a:p>
            <a:r>
              <a:rPr lang="en-US" dirty="0"/>
              <a:t>Click icon below to add chart</a:t>
            </a:r>
          </a:p>
        </p:txBody>
      </p:sp>
      <p:sp>
        <p:nvSpPr>
          <p:cNvPr id="4" name="Footer Placeholder 3">
            <a:extLst>
              <a:ext uri="{FF2B5EF4-FFF2-40B4-BE49-F238E27FC236}">
                <a16:creationId xmlns:a16="http://schemas.microsoft.com/office/drawing/2014/main" id="{6B01575F-C481-6715-1865-C24DCDB56C33}"/>
              </a:ext>
            </a:extLst>
          </p:cNvPr>
          <p:cNvSpPr>
            <a:spLocks noGrp="1"/>
          </p:cNvSpPr>
          <p:nvPr>
            <p:ph type="ftr" sz="quarter" idx="11"/>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F288B697-7FF8-033A-E0D2-4C2717BFD5E6}"/>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22606152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Statement 1, Title, Sub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E0C9451-8976-3C96-3C4E-F9624BB318AB}"/>
              </a:ext>
            </a:extLst>
          </p:cNvPr>
          <p:cNvSpPr>
            <a:spLocks noGrp="1"/>
          </p:cNvSpPr>
          <p:nvPr>
            <p:ph type="title"/>
          </p:nvPr>
        </p:nvSpPr>
        <p:spPr>
          <a:xfrm>
            <a:off x="2278063" y="952500"/>
            <a:ext cx="7634288" cy="2476500"/>
          </a:xfrm>
        </p:spPr>
        <p:txBody>
          <a:bodyPr anchor="b" anchorCtr="0"/>
          <a:lstStyle>
            <a:lvl1pPr algn="ctr">
              <a:defRPr sz="4000"/>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96D4A8F9-F7CA-7BED-9594-D64F51EE92BB}"/>
              </a:ext>
            </a:extLst>
          </p:cNvPr>
          <p:cNvSpPr>
            <a:spLocks noGrp="1"/>
          </p:cNvSpPr>
          <p:nvPr>
            <p:ph type="body" sz="quarter" idx="11"/>
          </p:nvPr>
        </p:nvSpPr>
        <p:spPr>
          <a:xfrm>
            <a:off x="2278063" y="3738563"/>
            <a:ext cx="7634287" cy="936625"/>
          </a:xfrm>
        </p:spPr>
        <p:txBody>
          <a:bodyPr/>
          <a:lstStyle>
            <a:lvl1pPr marL="0" indent="0" algn="ctr">
              <a:buNone/>
              <a:defRPr/>
            </a:lvl1pPr>
            <a:lvl2pPr marL="182880" indent="0" algn="ctr">
              <a:buNone/>
              <a:defRPr/>
            </a:lvl2pPr>
            <a:lvl3pPr marL="365760" indent="0" algn="ctr">
              <a:buNone/>
              <a:defRPr/>
            </a:lvl3pPr>
            <a:lvl4pPr marL="548640" indent="0" algn="ctr">
              <a:buNone/>
              <a:defRPr/>
            </a:lvl4pPr>
            <a:lvl5pPr marL="731520" indent="0" algn="ctr">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3">
            <a:extLst>
              <a:ext uri="{FF2B5EF4-FFF2-40B4-BE49-F238E27FC236}">
                <a16:creationId xmlns:a16="http://schemas.microsoft.com/office/drawing/2014/main" id="{663146B2-9533-23DF-7DA9-0EBFD969778A}"/>
              </a:ext>
            </a:extLst>
          </p:cNvPr>
          <p:cNvSpPr>
            <a:spLocks noGrp="1"/>
          </p:cNvSpPr>
          <p:nvPr>
            <p:ph type="ftr" sz="quarter" idx="12"/>
          </p:nvPr>
        </p:nvSpPr>
        <p:spPr/>
        <p:txBody>
          <a:bodyPr/>
          <a:lstStyle/>
          <a:p>
            <a:pPr defTabSz="814318">
              <a:defRPr/>
            </a:pPr>
            <a:r>
              <a:rPr lang="en-US"/>
              <a:t>Session ID: BRKSEC-XXXX</a:t>
            </a:r>
            <a:endParaRPr lang="en-US" dirty="0"/>
          </a:p>
        </p:txBody>
      </p:sp>
      <p:sp>
        <p:nvSpPr>
          <p:cNvPr id="3" name="Slide Number Placeholder 2">
            <a:extLst>
              <a:ext uri="{FF2B5EF4-FFF2-40B4-BE49-F238E27FC236}">
                <a16:creationId xmlns:a16="http://schemas.microsoft.com/office/drawing/2014/main" id="{8FD4EDA1-89C5-8341-7EDE-FCCAAA0607CB}"/>
              </a:ext>
            </a:extLst>
          </p:cNvPr>
          <p:cNvSpPr>
            <a:spLocks noGrp="1"/>
          </p:cNvSpPr>
          <p:nvPr>
            <p:ph type="sldNum" sz="quarter" idx="10"/>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859143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Photo Statement 1, Title, Subtitle">
    <p:bg>
      <p:bgPr>
        <a:solidFill>
          <a:schemeClr val="tx1"/>
        </a:solidFill>
        <a:effectLst/>
      </p:bgPr>
    </p:bg>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ABE3366F-F43E-6996-B128-0A001300FD22}"/>
              </a:ext>
              <a:ext uri="{C183D7F6-B498-43B3-948B-1728B52AA6E4}">
                <adec:decorative xmlns:adec="http://schemas.microsoft.com/office/drawing/2017/decorative" val="0"/>
              </a:ext>
            </a:extLst>
          </p:cNvPr>
          <p:cNvSpPr>
            <a:spLocks noGrp="1"/>
          </p:cNvSpPr>
          <p:nvPr>
            <p:ph type="pic" sz="quarter" idx="13" hasCustomPrompt="1"/>
          </p:nvPr>
        </p:nvSpPr>
        <p:spPr>
          <a:xfrm>
            <a:off x="0" y="0"/>
            <a:ext cx="12192000" cy="6858000"/>
          </a:xfrm>
        </p:spPr>
        <p:txBody>
          <a:bodyPr tIns="274320"/>
          <a:lstStyle>
            <a:lvl1pPr marL="0" indent="0" algn="ctr">
              <a:buNone/>
              <a:defRPr/>
            </a:lvl1pPr>
          </a:lstStyle>
          <a:p>
            <a:r>
              <a:rPr lang="en-US" dirty="0"/>
              <a:t>Image placeholder</a:t>
            </a:r>
          </a:p>
        </p:txBody>
      </p:sp>
      <p:sp>
        <p:nvSpPr>
          <p:cNvPr id="6" name="Title 5">
            <a:extLst>
              <a:ext uri="{FF2B5EF4-FFF2-40B4-BE49-F238E27FC236}">
                <a16:creationId xmlns:a16="http://schemas.microsoft.com/office/drawing/2014/main" id="{576B6A35-8740-9D1E-A189-71BC5C742FCC}"/>
              </a:ext>
            </a:extLst>
          </p:cNvPr>
          <p:cNvSpPr>
            <a:spLocks noGrp="1"/>
          </p:cNvSpPr>
          <p:nvPr>
            <p:ph type="title"/>
          </p:nvPr>
        </p:nvSpPr>
        <p:spPr>
          <a:xfrm>
            <a:off x="2278063" y="952500"/>
            <a:ext cx="7634288" cy="1537465"/>
          </a:xfrm>
        </p:spPr>
        <p:txBody>
          <a:bodyPr anchor="b" anchorCtr="0"/>
          <a:lstStyle>
            <a:lvl1pPr algn="ctr">
              <a:defRPr sz="4000"/>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96D4A8F9-F7CA-7BED-9594-D64F51EE92BB}"/>
              </a:ext>
              <a:ext uri="{C183D7F6-B498-43B3-948B-1728B52AA6E4}">
                <adec:decorative xmlns:adec="http://schemas.microsoft.com/office/drawing/2017/decorative" val="0"/>
              </a:ext>
            </a:extLst>
          </p:cNvPr>
          <p:cNvSpPr>
            <a:spLocks noGrp="1"/>
          </p:cNvSpPr>
          <p:nvPr>
            <p:ph type="body" sz="quarter" idx="11"/>
          </p:nvPr>
        </p:nvSpPr>
        <p:spPr>
          <a:xfrm>
            <a:off x="2278063" y="2492374"/>
            <a:ext cx="7634287" cy="311152"/>
          </a:xfrm>
        </p:spPr>
        <p:txBody>
          <a:bodyPr/>
          <a:lstStyle>
            <a:lvl1pPr marL="0" indent="0" algn="ctr">
              <a:buNone/>
              <a:defRPr/>
            </a:lvl1pPr>
            <a:lvl2pPr marL="182880" indent="0" algn="ctr">
              <a:buNone/>
              <a:defRPr/>
            </a:lvl2pPr>
            <a:lvl3pPr marL="365760" indent="0" algn="ctr">
              <a:buNone/>
              <a:defRPr/>
            </a:lvl3pPr>
            <a:lvl4pPr marL="548640" indent="0" algn="ctr">
              <a:buNone/>
              <a:defRPr/>
            </a:lvl4pPr>
            <a:lvl5pPr marL="731520" indent="0" algn="ctr">
              <a:buNone/>
              <a:defRPr/>
            </a:lvl5pPr>
          </a:lstStyle>
          <a:p>
            <a:pPr lvl="0"/>
            <a:r>
              <a:rPr lang="en-US"/>
              <a:t>Click to edit Master text styles</a:t>
            </a:r>
          </a:p>
        </p:txBody>
      </p:sp>
      <p:sp>
        <p:nvSpPr>
          <p:cNvPr id="3" name="Footer Placeholder 2">
            <a:extLst>
              <a:ext uri="{FF2B5EF4-FFF2-40B4-BE49-F238E27FC236}">
                <a16:creationId xmlns:a16="http://schemas.microsoft.com/office/drawing/2014/main" id="{5D703969-9100-4398-1394-9B9B34222C66}"/>
              </a:ext>
            </a:extLst>
          </p:cNvPr>
          <p:cNvSpPr>
            <a:spLocks noGrp="1"/>
          </p:cNvSpPr>
          <p:nvPr>
            <p:ph type="ftr" sz="quarter" idx="14"/>
          </p:nvPr>
        </p:nvSpPr>
        <p:spPr/>
        <p:txBody>
          <a:bodyPr/>
          <a:lstStyle/>
          <a:p>
            <a:pPr defTabSz="814318">
              <a:defRPr/>
            </a:pPr>
            <a:r>
              <a:rPr lang="en-US"/>
              <a:t>Session ID: BRKSEC-XXXX</a:t>
            </a:r>
            <a:endParaRPr lang="en-US" dirty="0"/>
          </a:p>
        </p:txBody>
      </p:sp>
      <p:sp>
        <p:nvSpPr>
          <p:cNvPr id="4" name="Slide Number Placeholder 3">
            <a:extLst>
              <a:ext uri="{FF2B5EF4-FFF2-40B4-BE49-F238E27FC236}">
                <a16:creationId xmlns:a16="http://schemas.microsoft.com/office/drawing/2014/main" id="{D6CFB270-12CC-4B92-85FD-B7710644F26B}"/>
              </a:ext>
              <a:ext uri="{C183D7F6-B498-43B3-948B-1728B52AA6E4}">
                <adec:decorative xmlns:adec="http://schemas.microsoft.com/office/drawing/2017/decorative" val="0"/>
              </a:ext>
            </a:extLst>
          </p:cNvPr>
          <p:cNvSpPr>
            <a:spLocks noGrp="1"/>
          </p:cNvSpPr>
          <p:nvPr>
            <p:ph type="sldNum" sz="quarter" idx="12"/>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7865318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Segu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885A1-2C43-8640-F232-FC541372805F}"/>
              </a:ext>
            </a:extLst>
          </p:cNvPr>
          <p:cNvSpPr>
            <a:spLocks noGrp="1"/>
          </p:cNvSpPr>
          <p:nvPr>
            <p:ph type="title"/>
          </p:nvPr>
        </p:nvSpPr>
        <p:spPr>
          <a:xfrm>
            <a:off x="323850" y="2492231"/>
            <a:ext cx="7634288" cy="1870075"/>
          </a:xfrm>
        </p:spPr>
        <p:txBody>
          <a:bodyPr anchor="ctr" anchorCtr="0"/>
          <a:lstStyle>
            <a:lvl1pPr>
              <a:defRPr sz="40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921097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userDrawn="1">
  <p:cSld name="Segu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DF17AB4-9E08-0A74-D302-44EB1D55BE7A}"/>
              </a:ext>
            </a:extLst>
          </p:cNvPr>
          <p:cNvSpPr>
            <a:spLocks noGrp="1"/>
          </p:cNvSpPr>
          <p:nvPr>
            <p:ph type="title"/>
          </p:nvPr>
        </p:nvSpPr>
        <p:spPr>
          <a:xfrm>
            <a:off x="323850" y="2492375"/>
            <a:ext cx="7634288" cy="1868488"/>
          </a:xfrm>
        </p:spPr>
        <p:txBody>
          <a:bodyPr wrap="square" anchor="ctr" anchorCtr="0">
            <a:noAutofit/>
          </a:bodyPr>
          <a:lstStyle>
            <a:lvl1pPr>
              <a:defRPr sz="4000"/>
            </a:lvl1pPr>
          </a:lstStyle>
          <a:p>
            <a:r>
              <a:rPr lang="en-US"/>
              <a:t>Click to edit Master title style</a:t>
            </a:r>
            <a:endParaRPr lang="en-US" dirty="0"/>
          </a:p>
        </p:txBody>
      </p:sp>
    </p:spTree>
    <p:extLst>
      <p:ext uri="{BB962C8B-B14F-4D97-AF65-F5344CB8AC3E}">
        <p14:creationId xmlns:p14="http://schemas.microsoft.com/office/powerpoint/2010/main" val="2038744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showMasterSp="0" preserve="1" userDrawn="1">
  <p:cSld name="Segue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1CEAE-269F-9001-82E1-E63AB48127E3}"/>
              </a:ext>
            </a:extLst>
          </p:cNvPr>
          <p:cNvSpPr>
            <a:spLocks noGrp="1"/>
          </p:cNvSpPr>
          <p:nvPr>
            <p:ph type="title"/>
          </p:nvPr>
        </p:nvSpPr>
        <p:spPr>
          <a:xfrm>
            <a:off x="323850" y="2492375"/>
            <a:ext cx="7634288" cy="1868487"/>
          </a:xfrm>
        </p:spPr>
        <p:txBody>
          <a:bodyPr anchor="ctr" anchorCtr="0"/>
          <a:lstStyle>
            <a:lvl1pPr>
              <a:defRPr sz="40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686022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showMasterSp="0" preserve="1" userDrawn="1">
  <p:cSld name="Segue 4">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1CEAE-269F-9001-82E1-E63AB48127E3}"/>
              </a:ext>
            </a:extLst>
          </p:cNvPr>
          <p:cNvSpPr>
            <a:spLocks noGrp="1"/>
          </p:cNvSpPr>
          <p:nvPr>
            <p:ph type="title"/>
          </p:nvPr>
        </p:nvSpPr>
        <p:spPr>
          <a:xfrm>
            <a:off x="323850" y="2492375"/>
            <a:ext cx="7235825" cy="1868487"/>
          </a:xfrm>
        </p:spPr>
        <p:txBody>
          <a:bodyPr anchor="ctr" anchorCtr="0"/>
          <a:lstStyle>
            <a:lvl1pPr>
              <a:defRPr sz="400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272313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preserve="1" userDrawn="1">
  <p:cSld name="Thank you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25412D7-A614-E163-F131-6847698E7759}"/>
              </a:ext>
              <a:ext uri="{C183D7F6-B498-43B3-948B-1728B52AA6E4}">
                <adec:decorative xmlns:adec="http://schemas.microsoft.com/office/drawing/2017/decorative" val="1"/>
              </a:ext>
            </a:extLst>
          </p:cNvPr>
          <p:cNvSpPr>
            <a:spLocks noGrp="1" noRot="1" noMove="1" noResize="1" noEditPoints="1" noAdjustHandles="1" noChangeArrowheads="1" noChangeShapeType="1"/>
          </p:cNvSpPr>
          <p:nvPr userDrawn="1"/>
        </p:nvSpPr>
        <p:spPr>
          <a:xfrm>
            <a:off x="0" y="1244601"/>
            <a:ext cx="10888663" cy="4367212"/>
          </a:xfrm>
          <a:prstGeom prst="rect">
            <a:avLst/>
          </a:prstGeom>
          <a:solidFill>
            <a:schemeClr val="tx1"/>
          </a:solidFill>
          <a:ln w="952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3" name="Title 2">
            <a:extLst>
              <a:ext uri="{FF2B5EF4-FFF2-40B4-BE49-F238E27FC236}">
                <a16:creationId xmlns:a16="http://schemas.microsoft.com/office/drawing/2014/main" id="{8BFD99A5-A6E1-0514-02DB-84C6BD18783A}"/>
              </a:ext>
            </a:extLst>
          </p:cNvPr>
          <p:cNvSpPr>
            <a:spLocks noGrp="1"/>
          </p:cNvSpPr>
          <p:nvPr>
            <p:ph type="title" hasCustomPrompt="1"/>
          </p:nvPr>
        </p:nvSpPr>
        <p:spPr>
          <a:xfrm>
            <a:off x="323850" y="3114676"/>
            <a:ext cx="2749550" cy="623888"/>
          </a:xfrm>
        </p:spPr>
        <p:txBody>
          <a:bodyPr anchor="ctr" anchorCtr="0"/>
          <a:lstStyle>
            <a:lvl1pPr>
              <a:defRPr/>
            </a:lvl1pPr>
          </a:lstStyle>
          <a:p>
            <a:r>
              <a:rPr lang="en-US" dirty="0"/>
              <a:t>Thank you</a:t>
            </a:r>
          </a:p>
        </p:txBody>
      </p:sp>
      <p:pic>
        <p:nvPicPr>
          <p:cNvPr id="18" name="Picture 7" descr="Cisco logo">
            <a:extLst>
              <a:ext uri="{FF2B5EF4-FFF2-40B4-BE49-F238E27FC236}">
                <a16:creationId xmlns:a16="http://schemas.microsoft.com/office/drawing/2014/main" id="{56775E76-582E-6CCC-1676-4F670B0BFC5C}"/>
              </a:ext>
            </a:extLst>
          </p:cNvPr>
          <p:cNvPicPr>
            <a:picLocks noGrp="1" noRot="1" noChangeAspect="1" noMove="1" noResize="1" noEditPoints="1" noAdjustHandles="1" noChangeArrowheads="1" noChangeShapeType="1" noCrop="1"/>
          </p:cNvPicPr>
          <p:nvPr userDrawn="1"/>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rcRect/>
          <a:stretch/>
        </p:blipFill>
        <p:spPr>
          <a:xfrm>
            <a:off x="9058274" y="3188776"/>
            <a:ext cx="914400" cy="480447"/>
          </a:xfrm>
          <a:prstGeom prst="rect">
            <a:avLst/>
          </a:prstGeom>
        </p:spPr>
      </p:pic>
    </p:spTree>
    <p:extLst>
      <p:ext uri="{BB962C8B-B14F-4D97-AF65-F5344CB8AC3E}">
        <p14:creationId xmlns:p14="http://schemas.microsoft.com/office/powerpoint/2010/main" val="2314890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userDrawn="1">
  <p:cSld name="Thank you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BFD99A5-A6E1-0514-02DB-84C6BD18783A}"/>
              </a:ext>
            </a:extLst>
          </p:cNvPr>
          <p:cNvSpPr>
            <a:spLocks noGrp="1"/>
          </p:cNvSpPr>
          <p:nvPr>
            <p:ph type="title" hasCustomPrompt="1"/>
          </p:nvPr>
        </p:nvSpPr>
        <p:spPr>
          <a:xfrm>
            <a:off x="323850" y="3114676"/>
            <a:ext cx="2749550" cy="623888"/>
          </a:xfrm>
        </p:spPr>
        <p:txBody>
          <a:bodyPr anchor="ctr" anchorCtr="0"/>
          <a:lstStyle>
            <a:lvl1pPr>
              <a:defRPr/>
            </a:lvl1pPr>
          </a:lstStyle>
          <a:p>
            <a:r>
              <a:rPr lang="en-US" dirty="0"/>
              <a:t>Thank you</a:t>
            </a:r>
          </a:p>
        </p:txBody>
      </p:sp>
    </p:spTree>
    <p:extLst>
      <p:ext uri="{BB962C8B-B14F-4D97-AF65-F5344CB8AC3E}">
        <p14:creationId xmlns:p14="http://schemas.microsoft.com/office/powerpoint/2010/main" val="2900985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Event Only Title Slide 1, Two Speaker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1BA1A5-BDA4-7FEA-3EC4-1DBB3AD00F15}"/>
              </a:ext>
            </a:extLst>
          </p:cNvPr>
          <p:cNvSpPr>
            <a:spLocks noGrp="1"/>
          </p:cNvSpPr>
          <p:nvPr>
            <p:ph type="title" hasCustomPrompt="1"/>
          </p:nvPr>
        </p:nvSpPr>
        <p:spPr>
          <a:xfrm>
            <a:off x="323850" y="2181224"/>
            <a:ext cx="6656388" cy="1554169"/>
          </a:xfrm>
        </p:spPr>
        <p:txBody>
          <a:bodyPr anchor="b" anchorCtr="0"/>
          <a:lstStyle>
            <a:lvl1pPr>
              <a:defRPr sz="3600"/>
            </a:lvl1pPr>
          </a:lstStyle>
          <a:p>
            <a:r>
              <a:rPr lang="en-US" dirty="0"/>
              <a:t>Presentation Title</a:t>
            </a:r>
          </a:p>
        </p:txBody>
      </p:sp>
      <p:sp>
        <p:nvSpPr>
          <p:cNvPr id="11" name="Text Placeholder 10">
            <a:extLst>
              <a:ext uri="{FF2B5EF4-FFF2-40B4-BE49-F238E27FC236}">
                <a16:creationId xmlns:a16="http://schemas.microsoft.com/office/drawing/2014/main" id="{4DBA1600-2171-A996-0ADC-8B8C7BC4DEAA}"/>
              </a:ext>
            </a:extLst>
          </p:cNvPr>
          <p:cNvSpPr>
            <a:spLocks noGrp="1"/>
          </p:cNvSpPr>
          <p:nvPr>
            <p:ph type="body" sz="quarter" idx="13" hasCustomPrompt="1"/>
          </p:nvPr>
        </p:nvSpPr>
        <p:spPr>
          <a:xfrm>
            <a:off x="323850" y="3827463"/>
            <a:ext cx="6656388" cy="223837"/>
          </a:xfrm>
          <a:noFill/>
        </p:spPr>
        <p:txBody>
          <a:bodyPr/>
          <a:lstStyle>
            <a:lvl1pPr marL="0" indent="0">
              <a:buNone/>
              <a:defRPr lang="en-US" sz="1600" b="0" kern="1200" dirty="0">
                <a:solidFill>
                  <a:schemeClr val="bg1"/>
                </a:solidFill>
                <a:latin typeface="+mn-lt"/>
                <a:ea typeface="ＭＳ Ｐゴシック" charset="0"/>
                <a:cs typeface="CiscoSans"/>
              </a:defRPr>
            </a:lvl1pPr>
          </a:lstStyle>
          <a:p>
            <a:pPr marL="0" lvl="0" indent="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None/>
            </a:pPr>
            <a:r>
              <a:rPr lang="en-US" dirty="0"/>
              <a:t>Subtitle</a:t>
            </a:r>
          </a:p>
        </p:txBody>
      </p:sp>
      <p:sp>
        <p:nvSpPr>
          <p:cNvPr id="6" name="Text Placeholder 5">
            <a:extLst>
              <a:ext uri="{FF2B5EF4-FFF2-40B4-BE49-F238E27FC236}">
                <a16:creationId xmlns:a16="http://schemas.microsoft.com/office/drawing/2014/main" id="{3C6237E3-CDA3-4826-B416-A9C4ECE19D8D}"/>
              </a:ext>
            </a:extLst>
          </p:cNvPr>
          <p:cNvSpPr>
            <a:spLocks noGrp="1"/>
          </p:cNvSpPr>
          <p:nvPr>
            <p:ph type="body" sz="quarter" idx="11" hasCustomPrompt="1"/>
          </p:nvPr>
        </p:nvSpPr>
        <p:spPr>
          <a:xfrm>
            <a:off x="323850" y="4360866"/>
            <a:ext cx="3725863" cy="457200"/>
          </a:xfrm>
          <a:noFill/>
        </p:spPr>
        <p:txBody>
          <a:bodyPr/>
          <a:lstStyle>
            <a:lvl1pPr marL="0" indent="0">
              <a:spcAft>
                <a:spcPts val="0"/>
              </a:spcAft>
              <a:buNone/>
              <a:defRPr sz="1400"/>
            </a:lvl1pPr>
          </a:lstStyle>
          <a:p>
            <a:pPr lvl="0"/>
            <a:r>
              <a:rPr lang="en-US" dirty="0"/>
              <a:t>Speaker Name</a:t>
            </a:r>
          </a:p>
          <a:p>
            <a:pPr lvl="0"/>
            <a:r>
              <a:rPr lang="en-US" dirty="0"/>
              <a:t>Speaker Title placeholder, @social</a:t>
            </a:r>
          </a:p>
        </p:txBody>
      </p:sp>
      <p:sp>
        <p:nvSpPr>
          <p:cNvPr id="10" name="Text Placeholder 9">
            <a:extLst>
              <a:ext uri="{FF2B5EF4-FFF2-40B4-BE49-F238E27FC236}">
                <a16:creationId xmlns:a16="http://schemas.microsoft.com/office/drawing/2014/main" id="{5AEFF02C-63AA-C8DF-DF7B-EDA5A3CE61A6}"/>
              </a:ext>
            </a:extLst>
          </p:cNvPr>
          <p:cNvSpPr>
            <a:spLocks noGrp="1"/>
          </p:cNvSpPr>
          <p:nvPr>
            <p:ph type="body" sz="quarter" idx="14" hasCustomPrompt="1"/>
          </p:nvPr>
        </p:nvSpPr>
        <p:spPr>
          <a:xfrm>
            <a:off x="4230687" y="4360866"/>
            <a:ext cx="3727451" cy="457200"/>
          </a:xfrm>
        </p:spPr>
        <p:txBody>
          <a:bodyPr/>
          <a:lstStyle>
            <a:lvl1pPr marL="0" indent="0">
              <a:spcAft>
                <a:spcPts val="0"/>
              </a:spcAft>
              <a:buNone/>
              <a:defRPr lang="en-US" sz="1400" kern="1200" dirty="0">
                <a:solidFill>
                  <a:schemeClr val="bg1"/>
                </a:solidFill>
                <a:latin typeface="+mn-lt"/>
                <a:ea typeface="ＭＳ Ｐゴシック" charset="0"/>
                <a:cs typeface="CiscoSans"/>
              </a:defRPr>
            </a:lvl1pPr>
            <a:lvl2pPr>
              <a:defRPr/>
            </a:lvl2pPr>
            <a:lvl3pPr>
              <a:defRPr/>
            </a:lvl3pPr>
            <a:lvl4pPr>
              <a:defRPr/>
            </a:lvl4pPr>
            <a:lvl5pPr>
              <a:defRPr/>
            </a:lvl5pPr>
          </a:lstStyle>
          <a:p>
            <a:pPr lvl="0"/>
            <a:r>
              <a:rPr lang="en-US" dirty="0"/>
              <a:t>Speaker Name</a:t>
            </a:r>
          </a:p>
          <a:p>
            <a:pPr lvl="0"/>
            <a:r>
              <a:rPr lang="en-US" dirty="0"/>
              <a:t>Speaker Title placeholder, @social</a:t>
            </a:r>
          </a:p>
        </p:txBody>
      </p:sp>
      <p:sp>
        <p:nvSpPr>
          <p:cNvPr id="9" name="Text Placeholder 8">
            <a:extLst>
              <a:ext uri="{FF2B5EF4-FFF2-40B4-BE49-F238E27FC236}">
                <a16:creationId xmlns:a16="http://schemas.microsoft.com/office/drawing/2014/main" id="{943234AB-A4AA-B257-D87A-A9AEED608B7B}"/>
              </a:ext>
            </a:extLst>
          </p:cNvPr>
          <p:cNvSpPr>
            <a:spLocks noGrp="1"/>
          </p:cNvSpPr>
          <p:nvPr>
            <p:ph type="body" sz="quarter" idx="12" hasCustomPrompt="1"/>
          </p:nvPr>
        </p:nvSpPr>
        <p:spPr>
          <a:xfrm>
            <a:off x="323850" y="6364224"/>
            <a:ext cx="3906838" cy="493776"/>
          </a:xfrm>
          <a:noFill/>
        </p:spPr>
        <p:txBody>
          <a:bodyPr/>
          <a:lstStyle>
            <a:lvl1pPr marL="0" indent="0">
              <a:buNone/>
              <a:defRPr sz="1400">
                <a:solidFill>
                  <a:schemeClr val="bg2"/>
                </a:solidFill>
              </a:defRPr>
            </a:lvl1pPr>
          </a:lstStyle>
          <a:p>
            <a:pPr lvl="0"/>
            <a:r>
              <a:rPr lang="en-US" dirty="0"/>
              <a:t>Date</a:t>
            </a:r>
          </a:p>
        </p:txBody>
      </p:sp>
    </p:spTree>
    <p:extLst>
      <p:ext uri="{BB962C8B-B14F-4D97-AF65-F5344CB8AC3E}">
        <p14:creationId xmlns:p14="http://schemas.microsoft.com/office/powerpoint/2010/main" val="1873704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Closing 1">
    <p:spTree>
      <p:nvGrpSpPr>
        <p:cNvPr id="1" name=""/>
        <p:cNvGrpSpPr/>
        <p:nvPr/>
      </p:nvGrpSpPr>
      <p:grpSpPr>
        <a:xfrm>
          <a:off x="0" y="0"/>
          <a:ext cx="0" cy="0"/>
          <a:chOff x="0" y="0"/>
          <a:chExt cx="0" cy="0"/>
        </a:xfrm>
      </p:grpSpPr>
      <p:grpSp>
        <p:nvGrpSpPr>
          <p:cNvPr id="3" name="Graphic 2" descr="Cisco logo">
            <a:extLst>
              <a:ext uri="{FF2B5EF4-FFF2-40B4-BE49-F238E27FC236}">
                <a16:creationId xmlns:a16="http://schemas.microsoft.com/office/drawing/2014/main" id="{9A32CA38-C4CF-D4BC-78F1-F151F8F9799C}"/>
              </a:ext>
            </a:extLst>
          </p:cNvPr>
          <p:cNvGrpSpPr>
            <a:grpSpLocks noChangeAspect="1"/>
          </p:cNvGrpSpPr>
          <p:nvPr userDrawn="1"/>
        </p:nvGrpSpPr>
        <p:grpSpPr>
          <a:xfrm>
            <a:off x="5487122" y="2978332"/>
            <a:ext cx="1217756" cy="640080"/>
            <a:chOff x="7202835" y="2919593"/>
            <a:chExt cx="1014444" cy="533215"/>
          </a:xfrm>
          <a:solidFill>
            <a:schemeClr val="bg1"/>
          </a:solidFill>
        </p:grpSpPr>
        <p:sp>
          <p:nvSpPr>
            <p:cNvPr id="4" name="Freeform 24">
              <a:extLst>
                <a:ext uri="{FF2B5EF4-FFF2-40B4-BE49-F238E27FC236}">
                  <a16:creationId xmlns:a16="http://schemas.microsoft.com/office/drawing/2014/main" id="{0848F511-CD0C-4E21-1411-CA7D0F6E3A43}"/>
                </a:ext>
              </a:extLst>
            </p:cNvPr>
            <p:cNvSpPr/>
            <p:nvPr/>
          </p:nvSpPr>
          <p:spPr>
            <a:xfrm>
              <a:off x="7489875" y="3273956"/>
              <a:ext cx="44467" cy="175170"/>
            </a:xfrm>
            <a:custGeom>
              <a:avLst/>
              <a:gdLst>
                <a:gd name="connsiteX0" fmla="*/ 0 w 44467"/>
                <a:gd name="connsiteY0" fmla="*/ 0 h 175170"/>
                <a:gd name="connsiteX1" fmla="*/ 44467 w 44467"/>
                <a:gd name="connsiteY1" fmla="*/ 0 h 175170"/>
                <a:gd name="connsiteX2" fmla="*/ 44467 w 44467"/>
                <a:gd name="connsiteY2" fmla="*/ 175170 h 175170"/>
                <a:gd name="connsiteX3" fmla="*/ 0 w 44467"/>
                <a:gd name="connsiteY3" fmla="*/ 175170 h 175170"/>
              </a:gdLst>
              <a:ahLst/>
              <a:cxnLst>
                <a:cxn ang="0">
                  <a:pos x="connsiteX0" y="connsiteY0"/>
                </a:cxn>
                <a:cxn ang="0">
                  <a:pos x="connsiteX1" y="connsiteY1"/>
                </a:cxn>
                <a:cxn ang="0">
                  <a:pos x="connsiteX2" y="connsiteY2"/>
                </a:cxn>
                <a:cxn ang="0">
                  <a:pos x="connsiteX3" y="connsiteY3"/>
                </a:cxn>
              </a:cxnLst>
              <a:rect l="l" t="t" r="r" b="b"/>
              <a:pathLst>
                <a:path w="44467" h="175170">
                  <a:moveTo>
                    <a:pt x="0" y="0"/>
                  </a:moveTo>
                  <a:lnTo>
                    <a:pt x="44467" y="0"/>
                  </a:lnTo>
                  <a:lnTo>
                    <a:pt x="44467" y="175170"/>
                  </a:lnTo>
                  <a:lnTo>
                    <a:pt x="0" y="175170"/>
                  </a:lnTo>
                  <a:close/>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5" name="Freeform 25">
              <a:extLst>
                <a:ext uri="{FF2B5EF4-FFF2-40B4-BE49-F238E27FC236}">
                  <a16:creationId xmlns:a16="http://schemas.microsoft.com/office/drawing/2014/main" id="{CE7BD058-D0FF-047D-F5E7-7A0A610E086D}"/>
                </a:ext>
              </a:extLst>
            </p:cNvPr>
            <p:cNvSpPr/>
            <p:nvPr/>
          </p:nvSpPr>
          <p:spPr>
            <a:xfrm>
              <a:off x="7758493" y="3270889"/>
              <a:ext cx="134399" cy="181394"/>
            </a:xfrm>
            <a:custGeom>
              <a:avLst/>
              <a:gdLst>
                <a:gd name="connsiteX0" fmla="*/ 0 w 134399"/>
                <a:gd name="connsiteY0" fmla="*/ 90652 h 181394"/>
                <a:gd name="connsiteX1" fmla="*/ 93835 w 134399"/>
                <a:gd name="connsiteY1" fmla="*/ 181394 h 181394"/>
                <a:gd name="connsiteX2" fmla="*/ 134400 w 134399"/>
                <a:gd name="connsiteY2" fmla="*/ 175170 h 181394"/>
                <a:gd name="connsiteX3" fmla="*/ 134400 w 134399"/>
                <a:gd name="connsiteY3" fmla="*/ 128176 h 181394"/>
                <a:gd name="connsiteX4" fmla="*/ 97011 w 134399"/>
                <a:gd name="connsiteY4" fmla="*/ 137196 h 181394"/>
                <a:gd name="connsiteX5" fmla="*/ 50003 w 134399"/>
                <a:gd name="connsiteY5" fmla="*/ 90472 h 181394"/>
                <a:gd name="connsiteX6" fmla="*/ 97011 w 134399"/>
                <a:gd name="connsiteY6" fmla="*/ 43747 h 181394"/>
                <a:gd name="connsiteX7" fmla="*/ 134400 w 134399"/>
                <a:gd name="connsiteY7" fmla="*/ 52768 h 181394"/>
                <a:gd name="connsiteX8" fmla="*/ 134400 w 134399"/>
                <a:gd name="connsiteY8" fmla="*/ 6314 h 181394"/>
                <a:gd name="connsiteX9" fmla="*/ 93835 w 134399"/>
                <a:gd name="connsiteY9" fmla="*/ 0 h 181394"/>
                <a:gd name="connsiteX10" fmla="*/ 0 w 134399"/>
                <a:gd name="connsiteY10" fmla="*/ 90652 h 181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399" h="181394">
                  <a:moveTo>
                    <a:pt x="0" y="90652"/>
                  </a:moveTo>
                  <a:cubicBezTo>
                    <a:pt x="0" y="147118"/>
                    <a:pt x="43832" y="181394"/>
                    <a:pt x="93835" y="181394"/>
                  </a:cubicBezTo>
                  <a:cubicBezTo>
                    <a:pt x="107583" y="181261"/>
                    <a:pt x="121250" y="179165"/>
                    <a:pt x="134400" y="175170"/>
                  </a:cubicBezTo>
                  <a:lnTo>
                    <a:pt x="134400" y="128176"/>
                  </a:lnTo>
                  <a:cubicBezTo>
                    <a:pt x="122893" y="134240"/>
                    <a:pt x="110034" y="137341"/>
                    <a:pt x="97011" y="137196"/>
                  </a:cubicBezTo>
                  <a:cubicBezTo>
                    <a:pt x="71048" y="137196"/>
                    <a:pt x="50003" y="116276"/>
                    <a:pt x="50003" y="90472"/>
                  </a:cubicBezTo>
                  <a:cubicBezTo>
                    <a:pt x="50003" y="64667"/>
                    <a:pt x="71048" y="43747"/>
                    <a:pt x="97011" y="43747"/>
                  </a:cubicBezTo>
                  <a:cubicBezTo>
                    <a:pt x="110034" y="43598"/>
                    <a:pt x="122893" y="46700"/>
                    <a:pt x="134400" y="52768"/>
                  </a:cubicBezTo>
                  <a:lnTo>
                    <a:pt x="134400" y="6314"/>
                  </a:lnTo>
                  <a:cubicBezTo>
                    <a:pt x="121287" y="2146"/>
                    <a:pt x="107602" y="15"/>
                    <a:pt x="93835" y="0"/>
                  </a:cubicBezTo>
                  <a:cubicBezTo>
                    <a:pt x="39385" y="0"/>
                    <a:pt x="0" y="38335"/>
                    <a:pt x="0" y="90652"/>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6" name="Freeform 26">
              <a:extLst>
                <a:ext uri="{FF2B5EF4-FFF2-40B4-BE49-F238E27FC236}">
                  <a16:creationId xmlns:a16="http://schemas.microsoft.com/office/drawing/2014/main" id="{83623A44-0F0F-1370-66F6-0846CAF90985}"/>
                </a:ext>
              </a:extLst>
            </p:cNvPr>
            <p:cNvSpPr/>
            <p:nvPr/>
          </p:nvSpPr>
          <p:spPr>
            <a:xfrm>
              <a:off x="7294401" y="3270889"/>
              <a:ext cx="134581" cy="181394"/>
            </a:xfrm>
            <a:custGeom>
              <a:avLst/>
              <a:gdLst>
                <a:gd name="connsiteX0" fmla="*/ 0 w 134581"/>
                <a:gd name="connsiteY0" fmla="*/ 90652 h 181394"/>
                <a:gd name="connsiteX1" fmla="*/ 93926 w 134581"/>
                <a:gd name="connsiteY1" fmla="*/ 181394 h 181394"/>
                <a:gd name="connsiteX2" fmla="*/ 134581 w 134581"/>
                <a:gd name="connsiteY2" fmla="*/ 175170 h 181394"/>
                <a:gd name="connsiteX3" fmla="*/ 134581 w 134581"/>
                <a:gd name="connsiteY3" fmla="*/ 128176 h 181394"/>
                <a:gd name="connsiteX4" fmla="*/ 97193 w 134581"/>
                <a:gd name="connsiteY4" fmla="*/ 137196 h 181394"/>
                <a:gd name="connsiteX5" fmla="*/ 50184 w 134581"/>
                <a:gd name="connsiteY5" fmla="*/ 90472 h 181394"/>
                <a:gd name="connsiteX6" fmla="*/ 97193 w 134581"/>
                <a:gd name="connsiteY6" fmla="*/ 43747 h 181394"/>
                <a:gd name="connsiteX7" fmla="*/ 134581 w 134581"/>
                <a:gd name="connsiteY7" fmla="*/ 52768 h 181394"/>
                <a:gd name="connsiteX8" fmla="*/ 134581 w 134581"/>
                <a:gd name="connsiteY8" fmla="*/ 6314 h 181394"/>
                <a:gd name="connsiteX9" fmla="*/ 93926 w 134581"/>
                <a:gd name="connsiteY9" fmla="*/ 0 h 181394"/>
                <a:gd name="connsiteX10" fmla="*/ 181 w 134581"/>
                <a:gd name="connsiteY10" fmla="*/ 90652 h 181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581" h="181394">
                  <a:moveTo>
                    <a:pt x="0" y="90652"/>
                  </a:moveTo>
                  <a:cubicBezTo>
                    <a:pt x="0" y="147118"/>
                    <a:pt x="43832" y="181394"/>
                    <a:pt x="93926" y="181394"/>
                  </a:cubicBezTo>
                  <a:cubicBezTo>
                    <a:pt x="107708" y="181268"/>
                    <a:pt x="121400" y="179172"/>
                    <a:pt x="134581" y="175170"/>
                  </a:cubicBezTo>
                  <a:lnTo>
                    <a:pt x="134581" y="128176"/>
                  </a:lnTo>
                  <a:cubicBezTo>
                    <a:pt x="123065" y="134222"/>
                    <a:pt x="110216" y="137322"/>
                    <a:pt x="97193" y="137196"/>
                  </a:cubicBezTo>
                  <a:cubicBezTo>
                    <a:pt x="71231" y="137196"/>
                    <a:pt x="50184" y="116276"/>
                    <a:pt x="50184" y="90472"/>
                  </a:cubicBezTo>
                  <a:cubicBezTo>
                    <a:pt x="50184" y="64667"/>
                    <a:pt x="71231" y="43747"/>
                    <a:pt x="97193" y="43747"/>
                  </a:cubicBezTo>
                  <a:cubicBezTo>
                    <a:pt x="110217" y="43613"/>
                    <a:pt x="123068" y="46714"/>
                    <a:pt x="134581" y="52768"/>
                  </a:cubicBezTo>
                  <a:lnTo>
                    <a:pt x="134581" y="6314"/>
                  </a:lnTo>
                  <a:cubicBezTo>
                    <a:pt x="121434" y="2159"/>
                    <a:pt x="107722" y="30"/>
                    <a:pt x="93926" y="0"/>
                  </a:cubicBezTo>
                  <a:cubicBezTo>
                    <a:pt x="39476" y="0"/>
                    <a:pt x="181" y="38335"/>
                    <a:pt x="181" y="90652"/>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7" name="Freeform 27">
              <a:extLst>
                <a:ext uri="{FF2B5EF4-FFF2-40B4-BE49-F238E27FC236}">
                  <a16:creationId xmlns:a16="http://schemas.microsoft.com/office/drawing/2014/main" id="{8ABAB402-379C-A6D8-AF39-B22717AC8652}"/>
                </a:ext>
              </a:extLst>
            </p:cNvPr>
            <p:cNvSpPr/>
            <p:nvPr/>
          </p:nvSpPr>
          <p:spPr>
            <a:xfrm>
              <a:off x="7943079" y="3270861"/>
              <a:ext cx="182591" cy="181947"/>
            </a:xfrm>
            <a:custGeom>
              <a:avLst/>
              <a:gdLst>
                <a:gd name="connsiteX0" fmla="*/ 89568 w 182591"/>
                <a:gd name="connsiteY0" fmla="*/ 137224 h 181947"/>
                <a:gd name="connsiteX1" fmla="*/ 42832 w 182591"/>
                <a:gd name="connsiteY1" fmla="*/ 91494 h 181947"/>
                <a:gd name="connsiteX2" fmla="*/ 88842 w 182591"/>
                <a:gd name="connsiteY2" fmla="*/ 45041 h 181947"/>
                <a:gd name="connsiteX3" fmla="*/ 135578 w 182591"/>
                <a:gd name="connsiteY3" fmla="*/ 90772 h 181947"/>
                <a:gd name="connsiteX4" fmla="*/ 135578 w 182591"/>
                <a:gd name="connsiteY4" fmla="*/ 91131 h 181947"/>
                <a:gd name="connsiteX5" fmla="*/ 91220 w 182591"/>
                <a:gd name="connsiteY5" fmla="*/ 137218 h 181947"/>
                <a:gd name="connsiteX6" fmla="*/ 89568 w 182591"/>
                <a:gd name="connsiteY6" fmla="*/ 137224 h 181947"/>
                <a:gd name="connsiteX7" fmla="*/ 89568 w 182591"/>
                <a:gd name="connsiteY7" fmla="*/ 479 h 181947"/>
                <a:gd name="connsiteX8" fmla="*/ 17 w 182591"/>
                <a:gd name="connsiteY8" fmla="*/ 92919 h 181947"/>
                <a:gd name="connsiteX9" fmla="*/ 93017 w 182591"/>
                <a:gd name="connsiteY9" fmla="*/ 181931 h 181947"/>
                <a:gd name="connsiteX10" fmla="*/ 182586 w 182591"/>
                <a:gd name="connsiteY10" fmla="*/ 91131 h 181947"/>
                <a:gd name="connsiteX11" fmla="*/ 92781 w 182591"/>
                <a:gd name="connsiteY11" fmla="*/ 5 h 181947"/>
                <a:gd name="connsiteX12" fmla="*/ 89568 w 182591"/>
                <a:gd name="connsiteY12" fmla="*/ 28 h 18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2591" h="181947">
                  <a:moveTo>
                    <a:pt x="89568" y="137224"/>
                  </a:moveTo>
                  <a:cubicBezTo>
                    <a:pt x="63959" y="137423"/>
                    <a:pt x="43032" y="116949"/>
                    <a:pt x="42832" y="91494"/>
                  </a:cubicBezTo>
                  <a:cubicBezTo>
                    <a:pt x="42633" y="66038"/>
                    <a:pt x="63233" y="45241"/>
                    <a:pt x="88842" y="45041"/>
                  </a:cubicBezTo>
                  <a:cubicBezTo>
                    <a:pt x="114452" y="44842"/>
                    <a:pt x="135378" y="65317"/>
                    <a:pt x="135578" y="90772"/>
                  </a:cubicBezTo>
                  <a:cubicBezTo>
                    <a:pt x="135578" y="90891"/>
                    <a:pt x="135578" y="91011"/>
                    <a:pt x="135578" y="91131"/>
                  </a:cubicBezTo>
                  <a:cubicBezTo>
                    <a:pt x="136132" y="116033"/>
                    <a:pt x="116267" y="136667"/>
                    <a:pt x="91220" y="137218"/>
                  </a:cubicBezTo>
                  <a:cubicBezTo>
                    <a:pt x="90666" y="137229"/>
                    <a:pt x="90122" y="137232"/>
                    <a:pt x="89568" y="137224"/>
                  </a:cubicBezTo>
                  <a:moveTo>
                    <a:pt x="89568" y="479"/>
                  </a:moveTo>
                  <a:cubicBezTo>
                    <a:pt x="39157" y="1425"/>
                    <a:pt x="-936" y="42812"/>
                    <a:pt x="17" y="92919"/>
                  </a:cubicBezTo>
                  <a:cubicBezTo>
                    <a:pt x="969" y="143026"/>
                    <a:pt x="42605" y="182877"/>
                    <a:pt x="93017" y="181931"/>
                  </a:cubicBezTo>
                  <a:cubicBezTo>
                    <a:pt x="142784" y="180997"/>
                    <a:pt x="182623" y="140607"/>
                    <a:pt x="182586" y="91131"/>
                  </a:cubicBezTo>
                  <a:cubicBezTo>
                    <a:pt x="183104" y="41317"/>
                    <a:pt x="142893" y="519"/>
                    <a:pt x="92781" y="5"/>
                  </a:cubicBezTo>
                  <a:cubicBezTo>
                    <a:pt x="91710" y="-6"/>
                    <a:pt x="90639" y="1"/>
                    <a:pt x="89568" y="28"/>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8" name="Freeform 28">
              <a:extLst>
                <a:ext uri="{FF2B5EF4-FFF2-40B4-BE49-F238E27FC236}">
                  <a16:creationId xmlns:a16="http://schemas.microsoft.com/office/drawing/2014/main" id="{A0F49F63-D861-23D0-7A32-6898EA38AA9E}"/>
                </a:ext>
              </a:extLst>
            </p:cNvPr>
            <p:cNvSpPr/>
            <p:nvPr/>
          </p:nvSpPr>
          <p:spPr>
            <a:xfrm>
              <a:off x="7593692" y="3270799"/>
              <a:ext cx="121059" cy="181484"/>
            </a:xfrm>
            <a:custGeom>
              <a:avLst/>
              <a:gdLst>
                <a:gd name="connsiteX0" fmla="*/ 79678 w 121059"/>
                <a:gd name="connsiteY0" fmla="*/ 72612 h 181484"/>
                <a:gd name="connsiteX1" fmla="*/ 67427 w 121059"/>
                <a:gd name="connsiteY1" fmla="*/ 68733 h 181484"/>
                <a:gd name="connsiteX2" fmla="*/ 47099 w 121059"/>
                <a:gd name="connsiteY2" fmla="*/ 52046 h 181484"/>
                <a:gd name="connsiteX3" fmla="*/ 74324 w 121059"/>
                <a:gd name="connsiteY3" fmla="*/ 37614 h 181484"/>
                <a:gd name="connsiteX4" fmla="*/ 109081 w 121059"/>
                <a:gd name="connsiteY4" fmla="*/ 43026 h 181484"/>
                <a:gd name="connsiteX5" fmla="*/ 109081 w 121059"/>
                <a:gd name="connsiteY5" fmla="*/ 5592 h 181484"/>
                <a:gd name="connsiteX6" fmla="*/ 65703 w 121059"/>
                <a:gd name="connsiteY6" fmla="*/ 0 h 181484"/>
                <a:gd name="connsiteX7" fmla="*/ 0 w 121059"/>
                <a:gd name="connsiteY7" fmla="*/ 54752 h 181484"/>
                <a:gd name="connsiteX8" fmla="*/ 45375 w 121059"/>
                <a:gd name="connsiteY8" fmla="*/ 105986 h 181484"/>
                <a:gd name="connsiteX9" fmla="*/ 54994 w 121059"/>
                <a:gd name="connsiteY9" fmla="*/ 109143 h 181484"/>
                <a:gd name="connsiteX10" fmla="*/ 74778 w 121059"/>
                <a:gd name="connsiteY10" fmla="*/ 126462 h 181484"/>
                <a:gd name="connsiteX11" fmla="*/ 42471 w 121059"/>
                <a:gd name="connsiteY11" fmla="*/ 142878 h 181484"/>
                <a:gd name="connsiteX12" fmla="*/ 454 w 121059"/>
                <a:gd name="connsiteY12" fmla="*/ 136384 h 181484"/>
                <a:gd name="connsiteX13" fmla="*/ 454 w 121059"/>
                <a:gd name="connsiteY13" fmla="*/ 176704 h 181484"/>
                <a:gd name="connsiteX14" fmla="*/ 48460 w 121059"/>
                <a:gd name="connsiteY14" fmla="*/ 181484 h 181484"/>
                <a:gd name="connsiteX15" fmla="*/ 121060 w 121059"/>
                <a:gd name="connsiteY15" fmla="*/ 122673 h 181484"/>
                <a:gd name="connsiteX16" fmla="*/ 79043 w 121059"/>
                <a:gd name="connsiteY16" fmla="*/ 72612 h 181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059" h="181484">
                  <a:moveTo>
                    <a:pt x="79678" y="72612"/>
                  </a:moveTo>
                  <a:lnTo>
                    <a:pt x="67427" y="68733"/>
                  </a:lnTo>
                  <a:cubicBezTo>
                    <a:pt x="60167" y="66388"/>
                    <a:pt x="47099" y="62690"/>
                    <a:pt x="47099" y="52046"/>
                  </a:cubicBezTo>
                  <a:cubicBezTo>
                    <a:pt x="47099" y="43567"/>
                    <a:pt x="56718" y="37614"/>
                    <a:pt x="74324" y="37614"/>
                  </a:cubicBezTo>
                  <a:cubicBezTo>
                    <a:pt x="86085" y="38079"/>
                    <a:pt x="97746" y="39896"/>
                    <a:pt x="109081" y="43026"/>
                  </a:cubicBezTo>
                  <a:lnTo>
                    <a:pt x="109081" y="5592"/>
                  </a:lnTo>
                  <a:cubicBezTo>
                    <a:pt x="94888" y="2071"/>
                    <a:pt x="80331" y="194"/>
                    <a:pt x="65703" y="0"/>
                  </a:cubicBezTo>
                  <a:cubicBezTo>
                    <a:pt x="24684" y="0"/>
                    <a:pt x="0" y="22009"/>
                    <a:pt x="0" y="54752"/>
                  </a:cubicBezTo>
                  <a:cubicBezTo>
                    <a:pt x="0" y="83797"/>
                    <a:pt x="20691" y="98229"/>
                    <a:pt x="45375" y="105986"/>
                  </a:cubicBezTo>
                  <a:cubicBezTo>
                    <a:pt x="48188" y="106888"/>
                    <a:pt x="52272" y="108151"/>
                    <a:pt x="54994" y="109143"/>
                  </a:cubicBezTo>
                  <a:cubicBezTo>
                    <a:pt x="65975" y="112571"/>
                    <a:pt x="74778" y="117622"/>
                    <a:pt x="74778" y="126462"/>
                  </a:cubicBezTo>
                  <a:cubicBezTo>
                    <a:pt x="74778" y="135301"/>
                    <a:pt x="64614" y="142878"/>
                    <a:pt x="42471" y="142878"/>
                  </a:cubicBezTo>
                  <a:cubicBezTo>
                    <a:pt x="28250" y="142457"/>
                    <a:pt x="14130" y="140275"/>
                    <a:pt x="454" y="136384"/>
                  </a:cubicBezTo>
                  <a:lnTo>
                    <a:pt x="454" y="176704"/>
                  </a:lnTo>
                  <a:cubicBezTo>
                    <a:pt x="16281" y="179724"/>
                    <a:pt x="32343" y="181324"/>
                    <a:pt x="48460" y="181484"/>
                  </a:cubicBezTo>
                  <a:cubicBezTo>
                    <a:pt x="82491" y="181484"/>
                    <a:pt x="121060" y="166691"/>
                    <a:pt x="121060" y="122673"/>
                  </a:cubicBezTo>
                  <a:cubicBezTo>
                    <a:pt x="121060" y="101296"/>
                    <a:pt x="107901" y="81632"/>
                    <a:pt x="79043" y="72612"/>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9" name="Freeform 29">
              <a:extLst>
                <a:ext uri="{FF2B5EF4-FFF2-40B4-BE49-F238E27FC236}">
                  <a16:creationId xmlns:a16="http://schemas.microsoft.com/office/drawing/2014/main" id="{62CA1BBC-594E-0B3B-ACB5-5180E647EB68}"/>
                </a:ext>
              </a:extLst>
            </p:cNvPr>
            <p:cNvSpPr/>
            <p:nvPr/>
          </p:nvSpPr>
          <p:spPr>
            <a:xfrm>
              <a:off x="7202835" y="3063878"/>
              <a:ext cx="44194" cy="88432"/>
            </a:xfrm>
            <a:custGeom>
              <a:avLst/>
              <a:gdLst>
                <a:gd name="connsiteX0" fmla="*/ 22143 w 44194"/>
                <a:gd name="connsiteY0" fmla="*/ 0 h 88432"/>
                <a:gd name="connsiteX1" fmla="*/ 0 w 44194"/>
                <a:gd name="connsiteY1" fmla="*/ 21919 h 88432"/>
                <a:gd name="connsiteX2" fmla="*/ 0 w 44194"/>
                <a:gd name="connsiteY2" fmla="*/ 67831 h 88432"/>
                <a:gd name="connsiteX3" fmla="*/ 23514 w 44194"/>
                <a:gd name="connsiteY3" fmla="*/ 88387 h 88432"/>
                <a:gd name="connsiteX4" fmla="*/ 44195 w 44194"/>
                <a:gd name="connsiteY4" fmla="*/ 67831 h 88432"/>
                <a:gd name="connsiteX5" fmla="*/ 44195 w 44194"/>
                <a:gd name="connsiteY5" fmla="*/ 21919 h 88432"/>
                <a:gd name="connsiteX6" fmla="*/ 22143 w 44194"/>
                <a:gd name="connsiteY6" fmla="*/ 0 h 8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94" h="88432">
                  <a:moveTo>
                    <a:pt x="22143" y="0"/>
                  </a:moveTo>
                  <a:cubicBezTo>
                    <a:pt x="9949" y="0"/>
                    <a:pt x="50" y="9799"/>
                    <a:pt x="0" y="21919"/>
                  </a:cubicBezTo>
                  <a:lnTo>
                    <a:pt x="0" y="67831"/>
                  </a:lnTo>
                  <a:cubicBezTo>
                    <a:pt x="782" y="79961"/>
                    <a:pt x="11310" y="89165"/>
                    <a:pt x="23514" y="88387"/>
                  </a:cubicBezTo>
                  <a:cubicBezTo>
                    <a:pt x="34627" y="87679"/>
                    <a:pt x="43483" y="78877"/>
                    <a:pt x="44195" y="67831"/>
                  </a:cubicBezTo>
                  <a:lnTo>
                    <a:pt x="44195" y="21919"/>
                  </a:lnTo>
                  <a:cubicBezTo>
                    <a:pt x="44195" y="9813"/>
                    <a:pt x="34321" y="0"/>
                    <a:pt x="22143" y="0"/>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10" name="Freeform 30">
              <a:extLst>
                <a:ext uri="{FF2B5EF4-FFF2-40B4-BE49-F238E27FC236}">
                  <a16:creationId xmlns:a16="http://schemas.microsoft.com/office/drawing/2014/main" id="{51B57147-07A3-179D-3B44-669E31BA0779}"/>
                </a:ext>
              </a:extLst>
            </p:cNvPr>
            <p:cNvSpPr/>
            <p:nvPr/>
          </p:nvSpPr>
          <p:spPr>
            <a:xfrm>
              <a:off x="7324348" y="3003533"/>
              <a:ext cx="44104" cy="150094"/>
            </a:xfrm>
            <a:custGeom>
              <a:avLst/>
              <a:gdLst>
                <a:gd name="connsiteX0" fmla="*/ 22052 w 44104"/>
                <a:gd name="connsiteY0" fmla="*/ 150094 h 150094"/>
                <a:gd name="connsiteX1" fmla="*/ 44104 w 44104"/>
                <a:gd name="connsiteY1" fmla="*/ 128176 h 150094"/>
                <a:gd name="connsiteX2" fmla="*/ 44104 w 44104"/>
                <a:gd name="connsiteY2" fmla="*/ 21919 h 150094"/>
                <a:gd name="connsiteX3" fmla="*/ 22052 w 44104"/>
                <a:gd name="connsiteY3" fmla="*/ 0 h 150094"/>
                <a:gd name="connsiteX4" fmla="*/ 0 w 44104"/>
                <a:gd name="connsiteY4" fmla="*/ 21919 h 150094"/>
                <a:gd name="connsiteX5" fmla="*/ 0 w 44104"/>
                <a:gd name="connsiteY5" fmla="*/ 128176 h 150094"/>
                <a:gd name="connsiteX6" fmla="*/ 22052 w 44104"/>
                <a:gd name="connsiteY6" fmla="*/ 150094 h 150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04" h="150094">
                  <a:moveTo>
                    <a:pt x="22052" y="150094"/>
                  </a:moveTo>
                  <a:cubicBezTo>
                    <a:pt x="34231" y="150094"/>
                    <a:pt x="44104" y="140281"/>
                    <a:pt x="44104" y="128176"/>
                  </a:cubicBezTo>
                  <a:lnTo>
                    <a:pt x="44104" y="21919"/>
                  </a:lnTo>
                  <a:cubicBezTo>
                    <a:pt x="44104" y="9813"/>
                    <a:pt x="34231" y="0"/>
                    <a:pt x="22052" y="0"/>
                  </a:cubicBezTo>
                  <a:cubicBezTo>
                    <a:pt x="9873" y="0"/>
                    <a:pt x="0" y="9813"/>
                    <a:pt x="0" y="21919"/>
                  </a:cubicBezTo>
                  <a:lnTo>
                    <a:pt x="0" y="128176"/>
                  </a:lnTo>
                  <a:cubicBezTo>
                    <a:pt x="0" y="140281"/>
                    <a:pt x="9873" y="150094"/>
                    <a:pt x="22052" y="150094"/>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11" name="Freeform 31">
              <a:extLst>
                <a:ext uri="{FF2B5EF4-FFF2-40B4-BE49-F238E27FC236}">
                  <a16:creationId xmlns:a16="http://schemas.microsoft.com/office/drawing/2014/main" id="{D2F4977B-6C3A-1749-28D3-74067758D800}"/>
                </a:ext>
              </a:extLst>
            </p:cNvPr>
            <p:cNvSpPr/>
            <p:nvPr/>
          </p:nvSpPr>
          <p:spPr>
            <a:xfrm>
              <a:off x="7445589" y="2921000"/>
              <a:ext cx="44104" cy="276375"/>
            </a:xfrm>
            <a:custGeom>
              <a:avLst/>
              <a:gdLst>
                <a:gd name="connsiteX0" fmla="*/ 22052 w 44104"/>
                <a:gd name="connsiteY0" fmla="*/ 0 h 276375"/>
                <a:gd name="connsiteX1" fmla="*/ 0 w 44104"/>
                <a:gd name="connsiteY1" fmla="*/ 21919 h 276375"/>
                <a:gd name="connsiteX2" fmla="*/ 0 w 44104"/>
                <a:gd name="connsiteY2" fmla="*/ 254457 h 276375"/>
                <a:gd name="connsiteX3" fmla="*/ 22052 w 44104"/>
                <a:gd name="connsiteY3" fmla="*/ 276376 h 276375"/>
                <a:gd name="connsiteX4" fmla="*/ 44104 w 44104"/>
                <a:gd name="connsiteY4" fmla="*/ 254457 h 276375"/>
                <a:gd name="connsiteX5" fmla="*/ 44104 w 44104"/>
                <a:gd name="connsiteY5" fmla="*/ 21919 h 276375"/>
                <a:gd name="connsiteX6" fmla="*/ 22052 w 44104"/>
                <a:gd name="connsiteY6" fmla="*/ 0 h 27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04" h="276375">
                  <a:moveTo>
                    <a:pt x="22052" y="0"/>
                  </a:moveTo>
                  <a:cubicBezTo>
                    <a:pt x="9873" y="0"/>
                    <a:pt x="0" y="9813"/>
                    <a:pt x="0" y="21919"/>
                  </a:cubicBezTo>
                  <a:lnTo>
                    <a:pt x="0" y="254457"/>
                  </a:lnTo>
                  <a:cubicBezTo>
                    <a:pt x="0" y="266563"/>
                    <a:pt x="9873" y="276376"/>
                    <a:pt x="22052" y="276376"/>
                  </a:cubicBezTo>
                  <a:cubicBezTo>
                    <a:pt x="34231" y="276376"/>
                    <a:pt x="44104" y="266563"/>
                    <a:pt x="44104" y="254457"/>
                  </a:cubicBezTo>
                  <a:lnTo>
                    <a:pt x="44104" y="21919"/>
                  </a:lnTo>
                  <a:cubicBezTo>
                    <a:pt x="44104" y="9813"/>
                    <a:pt x="34231" y="0"/>
                    <a:pt x="22052" y="0"/>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12" name="Freeform 32">
              <a:extLst>
                <a:ext uri="{FF2B5EF4-FFF2-40B4-BE49-F238E27FC236}">
                  <a16:creationId xmlns:a16="http://schemas.microsoft.com/office/drawing/2014/main" id="{7539BE40-6861-0AFB-E72A-25B2630122C7}"/>
                </a:ext>
              </a:extLst>
            </p:cNvPr>
            <p:cNvSpPr/>
            <p:nvPr/>
          </p:nvSpPr>
          <p:spPr>
            <a:xfrm>
              <a:off x="7566921" y="3003533"/>
              <a:ext cx="44104" cy="150094"/>
            </a:xfrm>
            <a:custGeom>
              <a:avLst/>
              <a:gdLst>
                <a:gd name="connsiteX0" fmla="*/ 44104 w 44104"/>
                <a:gd name="connsiteY0" fmla="*/ 128176 h 150094"/>
                <a:gd name="connsiteX1" fmla="*/ 44104 w 44104"/>
                <a:gd name="connsiteY1" fmla="*/ 21919 h 150094"/>
                <a:gd name="connsiteX2" fmla="*/ 22052 w 44104"/>
                <a:gd name="connsiteY2" fmla="*/ 0 h 150094"/>
                <a:gd name="connsiteX3" fmla="*/ 0 w 44104"/>
                <a:gd name="connsiteY3" fmla="*/ 21919 h 150094"/>
                <a:gd name="connsiteX4" fmla="*/ 0 w 44104"/>
                <a:gd name="connsiteY4" fmla="*/ 128176 h 150094"/>
                <a:gd name="connsiteX5" fmla="*/ 22052 w 44104"/>
                <a:gd name="connsiteY5" fmla="*/ 150094 h 150094"/>
                <a:gd name="connsiteX6" fmla="*/ 44104 w 44104"/>
                <a:gd name="connsiteY6" fmla="*/ 128176 h 150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04" h="150094">
                  <a:moveTo>
                    <a:pt x="44104" y="128176"/>
                  </a:moveTo>
                  <a:lnTo>
                    <a:pt x="44104" y="21919"/>
                  </a:lnTo>
                  <a:cubicBezTo>
                    <a:pt x="44104" y="9813"/>
                    <a:pt x="34231" y="0"/>
                    <a:pt x="22052" y="0"/>
                  </a:cubicBezTo>
                  <a:cubicBezTo>
                    <a:pt x="9874" y="0"/>
                    <a:pt x="0" y="9813"/>
                    <a:pt x="0" y="21919"/>
                  </a:cubicBezTo>
                  <a:lnTo>
                    <a:pt x="0" y="128176"/>
                  </a:lnTo>
                  <a:cubicBezTo>
                    <a:pt x="0" y="140281"/>
                    <a:pt x="9874" y="150094"/>
                    <a:pt x="22052" y="150094"/>
                  </a:cubicBezTo>
                  <a:cubicBezTo>
                    <a:pt x="34231" y="150094"/>
                    <a:pt x="44104" y="140281"/>
                    <a:pt x="44104" y="128176"/>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13" name="Freeform 33">
              <a:extLst>
                <a:ext uri="{FF2B5EF4-FFF2-40B4-BE49-F238E27FC236}">
                  <a16:creationId xmlns:a16="http://schemas.microsoft.com/office/drawing/2014/main" id="{8726BE87-6F3D-1887-CD70-E89DF7FE7BFC}"/>
                </a:ext>
              </a:extLst>
            </p:cNvPr>
            <p:cNvSpPr/>
            <p:nvPr/>
          </p:nvSpPr>
          <p:spPr>
            <a:xfrm>
              <a:off x="7687800" y="3063876"/>
              <a:ext cx="44104" cy="89751"/>
            </a:xfrm>
            <a:custGeom>
              <a:avLst/>
              <a:gdLst>
                <a:gd name="connsiteX0" fmla="*/ 22415 w 44104"/>
                <a:gd name="connsiteY0" fmla="*/ 2 h 89751"/>
                <a:gd name="connsiteX1" fmla="*/ 0 w 44104"/>
                <a:gd name="connsiteY1" fmla="*/ 21738 h 89751"/>
                <a:gd name="connsiteX2" fmla="*/ 0 w 44104"/>
                <a:gd name="connsiteY2" fmla="*/ 21921 h 89751"/>
                <a:gd name="connsiteX3" fmla="*/ 0 w 44104"/>
                <a:gd name="connsiteY3" fmla="*/ 67833 h 89751"/>
                <a:gd name="connsiteX4" fmla="*/ 22052 w 44104"/>
                <a:gd name="connsiteY4" fmla="*/ 89752 h 89751"/>
                <a:gd name="connsiteX5" fmla="*/ 44104 w 44104"/>
                <a:gd name="connsiteY5" fmla="*/ 67833 h 89751"/>
                <a:gd name="connsiteX6" fmla="*/ 44104 w 44104"/>
                <a:gd name="connsiteY6" fmla="*/ 21921 h 89751"/>
                <a:gd name="connsiteX7" fmla="*/ 22143 w 44104"/>
                <a:gd name="connsiteY7" fmla="*/ 2 h 89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04" h="89751">
                  <a:moveTo>
                    <a:pt x="22415" y="2"/>
                  </a:moveTo>
                  <a:cubicBezTo>
                    <a:pt x="10191" y="-148"/>
                    <a:pt x="154" y="9584"/>
                    <a:pt x="0" y="21738"/>
                  </a:cubicBezTo>
                  <a:cubicBezTo>
                    <a:pt x="0" y="21799"/>
                    <a:pt x="0" y="21860"/>
                    <a:pt x="0" y="21921"/>
                  </a:cubicBezTo>
                  <a:lnTo>
                    <a:pt x="0" y="67833"/>
                  </a:lnTo>
                  <a:cubicBezTo>
                    <a:pt x="0" y="79939"/>
                    <a:pt x="9874" y="89752"/>
                    <a:pt x="22052" y="89752"/>
                  </a:cubicBezTo>
                  <a:cubicBezTo>
                    <a:pt x="34231" y="89752"/>
                    <a:pt x="44104" y="79939"/>
                    <a:pt x="44104" y="67833"/>
                  </a:cubicBezTo>
                  <a:lnTo>
                    <a:pt x="44104" y="21921"/>
                  </a:lnTo>
                  <a:cubicBezTo>
                    <a:pt x="44104" y="9850"/>
                    <a:pt x="34285" y="51"/>
                    <a:pt x="22143" y="2"/>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14" name="Freeform 34">
              <a:extLst>
                <a:ext uri="{FF2B5EF4-FFF2-40B4-BE49-F238E27FC236}">
                  <a16:creationId xmlns:a16="http://schemas.microsoft.com/office/drawing/2014/main" id="{EB3564BA-B2F9-645B-AD4D-30EC3199A221}"/>
                </a:ext>
              </a:extLst>
            </p:cNvPr>
            <p:cNvSpPr/>
            <p:nvPr/>
          </p:nvSpPr>
          <p:spPr>
            <a:xfrm>
              <a:off x="7809447" y="3002127"/>
              <a:ext cx="44107" cy="151500"/>
            </a:xfrm>
            <a:custGeom>
              <a:avLst/>
              <a:gdLst>
                <a:gd name="connsiteX0" fmla="*/ 22009 w 44107"/>
                <a:gd name="connsiteY0" fmla="*/ 151500 h 151500"/>
                <a:gd name="connsiteX1" fmla="*/ 44061 w 44107"/>
                <a:gd name="connsiteY1" fmla="*/ 129582 h 151500"/>
                <a:gd name="connsiteX2" fmla="*/ 44061 w 44107"/>
                <a:gd name="connsiteY2" fmla="*/ 23325 h 151500"/>
                <a:gd name="connsiteX3" fmla="*/ 23470 w 44107"/>
                <a:gd name="connsiteY3" fmla="*/ 46 h 151500"/>
                <a:gd name="connsiteX4" fmla="*/ 48 w 44107"/>
                <a:gd name="connsiteY4" fmla="*/ 20514 h 151500"/>
                <a:gd name="connsiteX5" fmla="*/ 48 w 44107"/>
                <a:gd name="connsiteY5" fmla="*/ 23325 h 151500"/>
                <a:gd name="connsiteX6" fmla="*/ 48 w 44107"/>
                <a:gd name="connsiteY6" fmla="*/ 129582 h 151500"/>
                <a:gd name="connsiteX7" fmla="*/ 21918 w 44107"/>
                <a:gd name="connsiteY7" fmla="*/ 151500 h 151500"/>
                <a:gd name="connsiteX8" fmla="*/ 22009 w 44107"/>
                <a:gd name="connsiteY8" fmla="*/ 151500 h 15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107" h="151500">
                  <a:moveTo>
                    <a:pt x="22009" y="151500"/>
                  </a:moveTo>
                  <a:cubicBezTo>
                    <a:pt x="34188" y="151500"/>
                    <a:pt x="44061" y="141688"/>
                    <a:pt x="44061" y="129582"/>
                  </a:cubicBezTo>
                  <a:lnTo>
                    <a:pt x="44061" y="23325"/>
                  </a:lnTo>
                  <a:cubicBezTo>
                    <a:pt x="44841" y="11244"/>
                    <a:pt x="35621" y="822"/>
                    <a:pt x="23470" y="46"/>
                  </a:cubicBezTo>
                  <a:cubicBezTo>
                    <a:pt x="11319" y="-730"/>
                    <a:pt x="828" y="8434"/>
                    <a:pt x="48" y="20514"/>
                  </a:cubicBezTo>
                  <a:cubicBezTo>
                    <a:pt x="-16" y="21451"/>
                    <a:pt x="-16" y="22389"/>
                    <a:pt x="48" y="23325"/>
                  </a:cubicBezTo>
                  <a:lnTo>
                    <a:pt x="48" y="129582"/>
                  </a:lnTo>
                  <a:cubicBezTo>
                    <a:pt x="-7" y="141637"/>
                    <a:pt x="9785" y="151451"/>
                    <a:pt x="21918" y="151500"/>
                  </a:cubicBezTo>
                  <a:cubicBezTo>
                    <a:pt x="21945" y="151500"/>
                    <a:pt x="21982" y="151500"/>
                    <a:pt x="22009" y="151500"/>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15" name="Freeform 35">
              <a:extLst>
                <a:ext uri="{FF2B5EF4-FFF2-40B4-BE49-F238E27FC236}">
                  <a16:creationId xmlns:a16="http://schemas.microsoft.com/office/drawing/2014/main" id="{0B4EEF7D-1D1F-7611-2AD6-3168E2EE165C}"/>
                </a:ext>
              </a:extLst>
            </p:cNvPr>
            <p:cNvSpPr/>
            <p:nvPr/>
          </p:nvSpPr>
          <p:spPr>
            <a:xfrm>
              <a:off x="7930779" y="2919593"/>
              <a:ext cx="44108" cy="279187"/>
            </a:xfrm>
            <a:custGeom>
              <a:avLst/>
              <a:gdLst>
                <a:gd name="connsiteX0" fmla="*/ 44061 w 44108"/>
                <a:gd name="connsiteY0" fmla="*/ 255863 h 279187"/>
                <a:gd name="connsiteX1" fmla="*/ 44061 w 44108"/>
                <a:gd name="connsiteY1" fmla="*/ 23325 h 279187"/>
                <a:gd name="connsiteX2" fmla="*/ 23470 w 44108"/>
                <a:gd name="connsiteY2" fmla="*/ 46 h 279187"/>
                <a:gd name="connsiteX3" fmla="*/ 48 w 44108"/>
                <a:gd name="connsiteY3" fmla="*/ 20514 h 279187"/>
                <a:gd name="connsiteX4" fmla="*/ 48 w 44108"/>
                <a:gd name="connsiteY4" fmla="*/ 23325 h 279187"/>
                <a:gd name="connsiteX5" fmla="*/ 48 w 44108"/>
                <a:gd name="connsiteY5" fmla="*/ 255863 h 279187"/>
                <a:gd name="connsiteX6" fmla="*/ 20639 w 44108"/>
                <a:gd name="connsiteY6" fmla="*/ 279142 h 279187"/>
                <a:gd name="connsiteX7" fmla="*/ 44061 w 44108"/>
                <a:gd name="connsiteY7" fmla="*/ 258674 h 279187"/>
                <a:gd name="connsiteX8" fmla="*/ 44061 w 44108"/>
                <a:gd name="connsiteY8" fmla="*/ 255863 h 279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108" h="279187">
                  <a:moveTo>
                    <a:pt x="44061" y="255863"/>
                  </a:moveTo>
                  <a:lnTo>
                    <a:pt x="44061" y="23325"/>
                  </a:lnTo>
                  <a:cubicBezTo>
                    <a:pt x="44842" y="11244"/>
                    <a:pt x="35621" y="822"/>
                    <a:pt x="23470" y="46"/>
                  </a:cubicBezTo>
                  <a:cubicBezTo>
                    <a:pt x="11319" y="-730"/>
                    <a:pt x="828" y="8434"/>
                    <a:pt x="48" y="20514"/>
                  </a:cubicBezTo>
                  <a:cubicBezTo>
                    <a:pt x="-16" y="21450"/>
                    <a:pt x="-16" y="22389"/>
                    <a:pt x="48" y="23325"/>
                  </a:cubicBezTo>
                  <a:lnTo>
                    <a:pt x="48" y="255863"/>
                  </a:lnTo>
                  <a:cubicBezTo>
                    <a:pt x="-733" y="267944"/>
                    <a:pt x="8487" y="278366"/>
                    <a:pt x="20639" y="279142"/>
                  </a:cubicBezTo>
                  <a:cubicBezTo>
                    <a:pt x="32790" y="279919"/>
                    <a:pt x="43281" y="270754"/>
                    <a:pt x="44061" y="258674"/>
                  </a:cubicBezTo>
                  <a:cubicBezTo>
                    <a:pt x="44125" y="257737"/>
                    <a:pt x="44125" y="256799"/>
                    <a:pt x="44061" y="255863"/>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16" name="Freeform 36">
              <a:extLst>
                <a:ext uri="{FF2B5EF4-FFF2-40B4-BE49-F238E27FC236}">
                  <a16:creationId xmlns:a16="http://schemas.microsoft.com/office/drawing/2014/main" id="{9A55B643-50C9-ECA1-F047-7AF4A01DADB7}"/>
                </a:ext>
              </a:extLst>
            </p:cNvPr>
            <p:cNvSpPr/>
            <p:nvPr/>
          </p:nvSpPr>
          <p:spPr>
            <a:xfrm>
              <a:off x="8051886" y="3003443"/>
              <a:ext cx="44285" cy="150187"/>
            </a:xfrm>
            <a:custGeom>
              <a:avLst/>
              <a:gdLst>
                <a:gd name="connsiteX0" fmla="*/ 21961 w 44285"/>
                <a:gd name="connsiteY0" fmla="*/ 150185 h 150187"/>
                <a:gd name="connsiteX1" fmla="*/ 44286 w 44285"/>
                <a:gd name="connsiteY1" fmla="*/ 128720 h 150187"/>
                <a:gd name="connsiteX2" fmla="*/ 44286 w 44285"/>
                <a:gd name="connsiteY2" fmla="*/ 128266 h 150187"/>
                <a:gd name="connsiteX3" fmla="*/ 44286 w 44285"/>
                <a:gd name="connsiteY3" fmla="*/ 22009 h 150187"/>
                <a:gd name="connsiteX4" fmla="*/ 22143 w 44285"/>
                <a:gd name="connsiteY4" fmla="*/ 0 h 150187"/>
                <a:gd name="connsiteX5" fmla="*/ 0 w 44285"/>
                <a:gd name="connsiteY5" fmla="*/ 22009 h 150187"/>
                <a:gd name="connsiteX6" fmla="*/ 0 w 44285"/>
                <a:gd name="connsiteY6" fmla="*/ 128266 h 150187"/>
                <a:gd name="connsiteX7" fmla="*/ 22052 w 44285"/>
                <a:gd name="connsiteY7" fmla="*/ 150185 h 15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285" h="150187">
                  <a:moveTo>
                    <a:pt x="21961" y="150185"/>
                  </a:moveTo>
                  <a:cubicBezTo>
                    <a:pt x="34086" y="150384"/>
                    <a:pt x="44086" y="140774"/>
                    <a:pt x="44286" y="128720"/>
                  </a:cubicBezTo>
                  <a:cubicBezTo>
                    <a:pt x="44286" y="128569"/>
                    <a:pt x="44286" y="128417"/>
                    <a:pt x="44286" y="128266"/>
                  </a:cubicBezTo>
                  <a:lnTo>
                    <a:pt x="44286" y="22009"/>
                  </a:lnTo>
                  <a:cubicBezTo>
                    <a:pt x="44286" y="9854"/>
                    <a:pt x="34376" y="0"/>
                    <a:pt x="22143" y="0"/>
                  </a:cubicBezTo>
                  <a:cubicBezTo>
                    <a:pt x="9910" y="0"/>
                    <a:pt x="0" y="9854"/>
                    <a:pt x="0" y="22009"/>
                  </a:cubicBezTo>
                  <a:lnTo>
                    <a:pt x="0" y="128266"/>
                  </a:lnTo>
                  <a:cubicBezTo>
                    <a:pt x="0" y="140372"/>
                    <a:pt x="9874" y="150185"/>
                    <a:pt x="22052" y="150185"/>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sp>
          <p:nvSpPr>
            <p:cNvPr id="17" name="Freeform 37">
              <a:extLst>
                <a:ext uri="{FF2B5EF4-FFF2-40B4-BE49-F238E27FC236}">
                  <a16:creationId xmlns:a16="http://schemas.microsoft.com/office/drawing/2014/main" id="{46A6ACD1-E596-9055-243C-B9CF5CFB813D}"/>
                </a:ext>
              </a:extLst>
            </p:cNvPr>
            <p:cNvSpPr/>
            <p:nvPr/>
          </p:nvSpPr>
          <p:spPr>
            <a:xfrm>
              <a:off x="8173172" y="3063878"/>
              <a:ext cx="44107" cy="91156"/>
            </a:xfrm>
            <a:custGeom>
              <a:avLst/>
              <a:gdLst>
                <a:gd name="connsiteX0" fmla="*/ 22007 w 44107"/>
                <a:gd name="connsiteY0" fmla="*/ 0 h 91156"/>
                <a:gd name="connsiteX1" fmla="*/ 46 w 44107"/>
                <a:gd name="connsiteY1" fmla="*/ 21829 h 91156"/>
                <a:gd name="connsiteX2" fmla="*/ 46 w 44107"/>
                <a:gd name="connsiteY2" fmla="*/ 21919 h 91156"/>
                <a:gd name="connsiteX3" fmla="*/ 46 w 44107"/>
                <a:gd name="connsiteY3" fmla="*/ 67831 h 91156"/>
                <a:gd name="connsiteX4" fmla="*/ 20637 w 44107"/>
                <a:gd name="connsiteY4" fmla="*/ 91110 h 91156"/>
                <a:gd name="connsiteX5" fmla="*/ 44059 w 44107"/>
                <a:gd name="connsiteY5" fmla="*/ 70642 h 91156"/>
                <a:gd name="connsiteX6" fmla="*/ 44059 w 44107"/>
                <a:gd name="connsiteY6" fmla="*/ 67831 h 91156"/>
                <a:gd name="connsiteX7" fmla="*/ 44059 w 44107"/>
                <a:gd name="connsiteY7" fmla="*/ 21919 h 91156"/>
                <a:gd name="connsiteX8" fmla="*/ 22007 w 44107"/>
                <a:gd name="connsiteY8" fmla="*/ 0 h 911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107" h="91156">
                  <a:moveTo>
                    <a:pt x="22007" y="0"/>
                  </a:moveTo>
                  <a:cubicBezTo>
                    <a:pt x="9874" y="0"/>
                    <a:pt x="46" y="9773"/>
                    <a:pt x="46" y="21829"/>
                  </a:cubicBezTo>
                  <a:cubicBezTo>
                    <a:pt x="46" y="21858"/>
                    <a:pt x="46" y="21889"/>
                    <a:pt x="46" y="21919"/>
                  </a:cubicBezTo>
                  <a:lnTo>
                    <a:pt x="46" y="67831"/>
                  </a:lnTo>
                  <a:cubicBezTo>
                    <a:pt x="-734" y="79912"/>
                    <a:pt x="8486" y="90334"/>
                    <a:pt x="20637" y="91110"/>
                  </a:cubicBezTo>
                  <a:cubicBezTo>
                    <a:pt x="32789" y="91887"/>
                    <a:pt x="43279" y="82722"/>
                    <a:pt x="44059" y="70642"/>
                  </a:cubicBezTo>
                  <a:cubicBezTo>
                    <a:pt x="44123" y="69705"/>
                    <a:pt x="44123" y="68767"/>
                    <a:pt x="44059" y="67831"/>
                  </a:cubicBezTo>
                  <a:lnTo>
                    <a:pt x="44059" y="21919"/>
                  </a:lnTo>
                  <a:cubicBezTo>
                    <a:pt x="44059" y="9813"/>
                    <a:pt x="34186" y="0"/>
                    <a:pt x="22007" y="0"/>
                  </a:cubicBezTo>
                </a:path>
              </a:pathLst>
            </a:custGeom>
            <a:grpFill/>
            <a:ln w="9034" cap="flat">
              <a:noFill/>
              <a:prstDash val="solid"/>
              <a:miter/>
            </a:ln>
          </p:spPr>
          <p:txBody>
            <a:bodyPr rtlCol="0" anchor="ctr"/>
            <a:lstStyle/>
            <a:p>
              <a:pPr marL="0" marR="0" lvl="0" indent="0" algn="l" defTabSz="609559"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srgbClr val="07182D"/>
                </a:solidFill>
                <a:effectLst/>
                <a:uLnTx/>
                <a:uFillTx/>
                <a:latin typeface="CiscoSansTT" panose="020B0503020201020303"/>
                <a:ea typeface="ＭＳ Ｐゴシック" charset="0"/>
              </a:endParaRPr>
            </a:p>
          </p:txBody>
        </p:sp>
      </p:grpSp>
    </p:spTree>
    <p:extLst>
      <p:ext uri="{BB962C8B-B14F-4D97-AF65-F5344CB8AC3E}">
        <p14:creationId xmlns:p14="http://schemas.microsoft.com/office/powerpoint/2010/main" val="1910342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A10DD471-80E4-21C0-8F83-7F5B4B80373A}"/>
              </a:ext>
            </a:extLst>
          </p:cNvPr>
          <p:cNvSpPr>
            <a:spLocks noGrp="1"/>
          </p:cNvSpPr>
          <p:nvPr>
            <p:ph type="ftr" sz="quarter" idx="10"/>
          </p:nvPr>
        </p:nvSpPr>
        <p:spPr/>
        <p:txBody>
          <a:bodyPr/>
          <a:lstStyle/>
          <a:p>
            <a:pPr defTabSz="814318">
              <a:defRPr/>
            </a:pPr>
            <a:r>
              <a:rPr lang="en-US"/>
              <a:t>Session ID: BRKSEC-XXXX</a:t>
            </a:r>
            <a:endParaRPr lang="en-US" dirty="0"/>
          </a:p>
        </p:txBody>
      </p:sp>
      <p:sp>
        <p:nvSpPr>
          <p:cNvPr id="4" name="Slide Number Placeholder 3">
            <a:extLst>
              <a:ext uri="{FF2B5EF4-FFF2-40B4-BE49-F238E27FC236}">
                <a16:creationId xmlns:a16="http://schemas.microsoft.com/office/drawing/2014/main" id="{C86267F2-2DED-FDAB-A55C-4038DB62AEED}"/>
              </a:ext>
            </a:extLst>
          </p:cNvPr>
          <p:cNvSpPr>
            <a:spLocks noGrp="1"/>
          </p:cNvSpPr>
          <p:nvPr>
            <p:ph type="sldNum" sz="quarter" idx="11"/>
          </p:nvPr>
        </p:nvSpPr>
        <p:spPr/>
        <p:txBody>
          <a:bodyPr/>
          <a:lstStyle/>
          <a:p>
            <a:fld id="{C3C42FAE-7A31-41D3-A712-51D9B15D0B10}" type="slidenum">
              <a:rPr lang="en-US" smtClean="0"/>
              <a:pPr/>
              <a:t>‹#›</a:t>
            </a:fld>
            <a:endParaRPr lang="en-US" dirty="0"/>
          </a:p>
        </p:txBody>
      </p:sp>
      <p:sp>
        <p:nvSpPr>
          <p:cNvPr id="5" name="Title 1">
            <a:extLst>
              <a:ext uri="{FF2B5EF4-FFF2-40B4-BE49-F238E27FC236}">
                <a16:creationId xmlns:a16="http://schemas.microsoft.com/office/drawing/2014/main" id="{7252F745-1990-268E-AB18-8177BEF496AE}"/>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6" name="Footer Placeholder 2">
            <a:extLst>
              <a:ext uri="{FF2B5EF4-FFF2-40B4-BE49-F238E27FC236}">
                <a16:creationId xmlns:a16="http://schemas.microsoft.com/office/drawing/2014/main" id="{10DE8163-5634-4634-0AE2-4F67F387A5EF}"/>
              </a:ext>
            </a:extLst>
          </p:cNvPr>
          <p:cNvSpPr txBox="1">
            <a:spLocks/>
          </p:cNvSpPr>
          <p:nvPr userDrawn="1"/>
        </p:nvSpPr>
        <p:spPr>
          <a:xfrm>
            <a:off x="4230688" y="6445885"/>
            <a:ext cx="3727450" cy="411480"/>
          </a:xfrm>
          <a:prstGeom prst="rect">
            <a:avLst/>
          </a:prstGeom>
        </p:spPr>
        <p:txBody>
          <a:bodyPr vert="horz" lIns="0" tIns="0" rIns="0" bIns="0" rtlCol="0" anchor="t" anchorCtr="0"/>
          <a:lstStyle>
            <a:defPPr>
              <a:defRPr lang="en-US"/>
            </a:defPPr>
            <a:lvl1pPr marL="0" algn="ct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12CE9215-C502-5128-A988-B7E2580A0F27}"/>
              </a:ext>
            </a:extLst>
          </p:cNvPr>
          <p:cNvSpPr txBox="1">
            <a:spLocks/>
          </p:cNvSpPr>
          <p:nvPr userDrawn="1"/>
        </p:nvSpPr>
        <p:spPr>
          <a:xfrm>
            <a:off x="9115425" y="6448929"/>
            <a:ext cx="1773238" cy="411480"/>
          </a:xfrm>
          <a:prstGeom prst="rect">
            <a:avLst/>
          </a:prstGeom>
        </p:spPr>
        <p:txBody>
          <a:bodyPr vert="horz" lIns="0" tIns="0" rIns="0" bIns="0" rtlCol="0" anchor="t" anchorCtr="0"/>
          <a:lstStyle>
            <a:defPPr>
              <a:defRPr lang="en-US"/>
            </a:defPPr>
            <a:lvl1pPr marL="0" algn="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3C42FAE-7A31-41D3-A712-51D9B15D0B10}" type="slidenum">
              <a:rPr lang="en-US" smtClean="0"/>
              <a:pPr/>
              <a:t>‹#›</a:t>
            </a:fld>
            <a:endParaRPr lang="en-US" dirty="0"/>
          </a:p>
        </p:txBody>
      </p:sp>
      <p:sp>
        <p:nvSpPr>
          <p:cNvPr id="8" name="SmartArt Placeholder 5">
            <a:extLst>
              <a:ext uri="{FF2B5EF4-FFF2-40B4-BE49-F238E27FC236}">
                <a16:creationId xmlns:a16="http://schemas.microsoft.com/office/drawing/2014/main" id="{01A8C091-A856-6B7F-F3DC-1A748B2392F6}"/>
              </a:ext>
            </a:extLst>
          </p:cNvPr>
          <p:cNvSpPr>
            <a:spLocks noGrp="1"/>
          </p:cNvSpPr>
          <p:nvPr>
            <p:ph type="dgm" sz="quarter" idx="12"/>
          </p:nvPr>
        </p:nvSpPr>
        <p:spPr>
          <a:xfrm>
            <a:off x="323850" y="883920"/>
            <a:ext cx="4847590" cy="5405120"/>
          </a:xfrm>
        </p:spPr>
        <p:txBody>
          <a:bodyPr/>
          <a:lstStyle/>
          <a:p>
            <a:endParaRPr lang="en-US"/>
          </a:p>
        </p:txBody>
      </p:sp>
      <p:sp>
        <p:nvSpPr>
          <p:cNvPr id="9" name="Text Placeholder 7">
            <a:extLst>
              <a:ext uri="{FF2B5EF4-FFF2-40B4-BE49-F238E27FC236}">
                <a16:creationId xmlns:a16="http://schemas.microsoft.com/office/drawing/2014/main" id="{71349B72-E0C8-9986-8BF2-1FF04313637E}"/>
              </a:ext>
            </a:extLst>
          </p:cNvPr>
          <p:cNvSpPr>
            <a:spLocks noGrp="1"/>
          </p:cNvSpPr>
          <p:nvPr>
            <p:ph type="body" sz="quarter" idx="13" hasCustomPrompt="1"/>
          </p:nvPr>
        </p:nvSpPr>
        <p:spPr>
          <a:xfrm>
            <a:off x="5242560" y="883920"/>
            <a:ext cx="6625590" cy="5405120"/>
          </a:xfrm>
        </p:spPr>
        <p:txBody>
          <a:bodyPr/>
          <a:lstStyle/>
          <a:p>
            <a:pPr lvl="0"/>
            <a:r>
              <a:rPr lang="en-US" dirty="0"/>
              <a:t>Sub Title</a:t>
            </a:r>
          </a:p>
          <a:p>
            <a:pPr lvl="0"/>
            <a:r>
              <a:rPr lang="en-US" dirty="0"/>
              <a:t>Points</a:t>
            </a:r>
          </a:p>
        </p:txBody>
      </p:sp>
    </p:spTree>
    <p:extLst>
      <p:ext uri="{BB962C8B-B14F-4D97-AF65-F5344CB8AC3E}">
        <p14:creationId xmlns:p14="http://schemas.microsoft.com/office/powerpoint/2010/main" val="10613132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9F69B-17B0-7CA9-BE4F-0574CFBEB001}"/>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63B32048-89D8-14BE-AB68-AAF36A5AF448}"/>
              </a:ext>
            </a:extLst>
          </p:cNvPr>
          <p:cNvSpPr>
            <a:spLocks noGrp="1"/>
          </p:cNvSpPr>
          <p:nvPr>
            <p:ph type="ftr" sz="quarter" idx="10"/>
          </p:nvPr>
        </p:nvSpPr>
        <p:spPr/>
        <p:txBody>
          <a:bodyPr/>
          <a:lstStyle/>
          <a:p>
            <a:pPr defTabSz="814318">
              <a:defRPr/>
            </a:pPr>
            <a:r>
              <a:rPr lang="en-US"/>
              <a:t>Session ID: BRKSEC-XXXX</a:t>
            </a:r>
            <a:endParaRPr lang="en-US" dirty="0"/>
          </a:p>
        </p:txBody>
      </p:sp>
      <p:sp>
        <p:nvSpPr>
          <p:cNvPr id="4" name="Slide Number Placeholder 3">
            <a:extLst>
              <a:ext uri="{FF2B5EF4-FFF2-40B4-BE49-F238E27FC236}">
                <a16:creationId xmlns:a16="http://schemas.microsoft.com/office/drawing/2014/main" id="{18282CFB-D303-F036-F678-7F31C155ED55}"/>
              </a:ext>
            </a:extLst>
          </p:cNvPr>
          <p:cNvSpPr>
            <a:spLocks noGrp="1"/>
          </p:cNvSpPr>
          <p:nvPr>
            <p:ph type="sldNum" sz="quarter" idx="11"/>
          </p:nvPr>
        </p:nvSpPr>
        <p:spPr/>
        <p:txBody>
          <a:bodyPr/>
          <a:lstStyle/>
          <a:p>
            <a:fld id="{C3C42FAE-7A31-41D3-A712-51D9B15D0B10}" type="slidenum">
              <a:rPr lang="en-US" smtClean="0"/>
              <a:pPr/>
              <a:t>‹#›</a:t>
            </a:fld>
            <a:endParaRPr lang="en-US" dirty="0"/>
          </a:p>
        </p:txBody>
      </p:sp>
      <p:sp>
        <p:nvSpPr>
          <p:cNvPr id="6" name="SmartArt Placeholder 5">
            <a:extLst>
              <a:ext uri="{FF2B5EF4-FFF2-40B4-BE49-F238E27FC236}">
                <a16:creationId xmlns:a16="http://schemas.microsoft.com/office/drawing/2014/main" id="{12AB8348-CF30-4E9D-4A8E-D84F50CE4991}"/>
              </a:ext>
            </a:extLst>
          </p:cNvPr>
          <p:cNvSpPr>
            <a:spLocks noGrp="1"/>
          </p:cNvSpPr>
          <p:nvPr>
            <p:ph type="dgm" sz="quarter" idx="12"/>
          </p:nvPr>
        </p:nvSpPr>
        <p:spPr>
          <a:xfrm>
            <a:off x="323850" y="883920"/>
            <a:ext cx="11544300" cy="2545080"/>
          </a:xfrm>
        </p:spPr>
        <p:txBody>
          <a:bodyPr/>
          <a:lstStyle/>
          <a:p>
            <a:endParaRPr lang="en-US"/>
          </a:p>
        </p:txBody>
      </p:sp>
      <p:sp>
        <p:nvSpPr>
          <p:cNvPr id="8" name="Text Placeholder 7">
            <a:extLst>
              <a:ext uri="{FF2B5EF4-FFF2-40B4-BE49-F238E27FC236}">
                <a16:creationId xmlns:a16="http://schemas.microsoft.com/office/drawing/2014/main" id="{BCC14157-41E9-3404-0E99-9D3F68EF2381}"/>
              </a:ext>
            </a:extLst>
          </p:cNvPr>
          <p:cNvSpPr>
            <a:spLocks noGrp="1"/>
          </p:cNvSpPr>
          <p:nvPr>
            <p:ph type="body" sz="quarter" idx="13" hasCustomPrompt="1"/>
          </p:nvPr>
        </p:nvSpPr>
        <p:spPr>
          <a:xfrm>
            <a:off x="323850" y="3743959"/>
            <a:ext cx="11544300" cy="2545080"/>
          </a:xfrm>
        </p:spPr>
        <p:txBody>
          <a:bodyPr/>
          <a:lstStyle/>
          <a:p>
            <a:pPr lvl="0"/>
            <a:r>
              <a:rPr lang="en-US" dirty="0"/>
              <a:t>Text</a:t>
            </a:r>
          </a:p>
        </p:txBody>
      </p:sp>
    </p:spTree>
    <p:extLst>
      <p:ext uri="{BB962C8B-B14F-4D97-AF65-F5344CB8AC3E}">
        <p14:creationId xmlns:p14="http://schemas.microsoft.com/office/powerpoint/2010/main" val="687551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6EAA7-0E9A-D38A-3ED1-EC9D75F5680B}"/>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7A7606B8-8704-6F77-B0CE-3ABD931DAF3C}"/>
              </a:ext>
            </a:extLst>
          </p:cNvPr>
          <p:cNvSpPr>
            <a:spLocks noGrp="1"/>
          </p:cNvSpPr>
          <p:nvPr>
            <p:ph type="ftr" sz="quarter" idx="10"/>
          </p:nvPr>
        </p:nvSpPr>
        <p:spPr/>
        <p:txBody>
          <a:bodyPr/>
          <a:lstStyle/>
          <a:p>
            <a:pPr defTabSz="814318">
              <a:defRPr/>
            </a:pPr>
            <a:r>
              <a:rPr lang="en-US"/>
              <a:t>Session ID: BRKSEC-XXXX</a:t>
            </a:r>
            <a:endParaRPr lang="en-US" dirty="0"/>
          </a:p>
        </p:txBody>
      </p:sp>
      <p:sp>
        <p:nvSpPr>
          <p:cNvPr id="4" name="Slide Number Placeholder 3">
            <a:extLst>
              <a:ext uri="{FF2B5EF4-FFF2-40B4-BE49-F238E27FC236}">
                <a16:creationId xmlns:a16="http://schemas.microsoft.com/office/drawing/2014/main" id="{B1ECFE39-658A-444C-EB81-D7619B1535F9}"/>
              </a:ext>
            </a:extLst>
          </p:cNvPr>
          <p:cNvSpPr>
            <a:spLocks noGrp="1"/>
          </p:cNvSpPr>
          <p:nvPr>
            <p:ph type="sldNum" sz="quarter" idx="11"/>
          </p:nvPr>
        </p:nvSpPr>
        <p:spPr/>
        <p:txBody>
          <a:bodyPr/>
          <a:lstStyle/>
          <a:p>
            <a:fld id="{C3C42FAE-7A31-41D3-A712-51D9B15D0B10}" type="slidenum">
              <a:rPr lang="en-US" smtClean="0"/>
              <a:pPr/>
              <a:t>‹#›</a:t>
            </a:fld>
            <a:endParaRPr lang="en-US" dirty="0"/>
          </a:p>
        </p:txBody>
      </p:sp>
      <p:sp>
        <p:nvSpPr>
          <p:cNvPr id="6" name="SmartArt Placeholder 5">
            <a:extLst>
              <a:ext uri="{FF2B5EF4-FFF2-40B4-BE49-F238E27FC236}">
                <a16:creationId xmlns:a16="http://schemas.microsoft.com/office/drawing/2014/main" id="{3C643B29-D49F-3CFE-6707-343183D0B71D}"/>
              </a:ext>
            </a:extLst>
          </p:cNvPr>
          <p:cNvSpPr>
            <a:spLocks noGrp="1"/>
          </p:cNvSpPr>
          <p:nvPr>
            <p:ph type="dgm" sz="quarter" idx="12"/>
          </p:nvPr>
        </p:nvSpPr>
        <p:spPr>
          <a:xfrm>
            <a:off x="6096000" y="873760"/>
            <a:ext cx="5772150" cy="5466080"/>
          </a:xfrm>
        </p:spPr>
        <p:txBody>
          <a:bodyPr/>
          <a:lstStyle/>
          <a:p>
            <a:endParaRPr lang="en-US"/>
          </a:p>
        </p:txBody>
      </p:sp>
      <p:sp>
        <p:nvSpPr>
          <p:cNvPr id="8" name="Text Placeholder 7">
            <a:extLst>
              <a:ext uri="{FF2B5EF4-FFF2-40B4-BE49-F238E27FC236}">
                <a16:creationId xmlns:a16="http://schemas.microsoft.com/office/drawing/2014/main" id="{216A5960-FF86-1217-7E99-6C33FE2592A7}"/>
              </a:ext>
            </a:extLst>
          </p:cNvPr>
          <p:cNvSpPr>
            <a:spLocks noGrp="1"/>
          </p:cNvSpPr>
          <p:nvPr>
            <p:ph type="body" sz="quarter" idx="13" hasCustomPrompt="1"/>
          </p:nvPr>
        </p:nvSpPr>
        <p:spPr>
          <a:xfrm>
            <a:off x="323850" y="873760"/>
            <a:ext cx="5640070" cy="5466080"/>
          </a:xfrm>
        </p:spPr>
        <p:txBody>
          <a:bodyPr/>
          <a:lstStyle/>
          <a:p>
            <a:pPr lvl="0"/>
            <a:r>
              <a:rPr lang="en-US"/>
              <a:t>Text</a:t>
            </a:r>
            <a:endParaRPr lang="en-US" dirty="0"/>
          </a:p>
        </p:txBody>
      </p:sp>
    </p:spTree>
    <p:extLst>
      <p:ext uri="{BB962C8B-B14F-4D97-AF65-F5344CB8AC3E}">
        <p14:creationId xmlns:p14="http://schemas.microsoft.com/office/powerpoint/2010/main" val="3094818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Footer Placeholder 2">
            <a:extLst>
              <a:ext uri="{FF2B5EF4-FFF2-40B4-BE49-F238E27FC236}">
                <a16:creationId xmlns:a16="http://schemas.microsoft.com/office/drawing/2014/main" id="{CEAE1461-5288-A4AA-2C49-BEC8E848B4D6}"/>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6" name="Slide Number Placeholder 3">
            <a:extLst>
              <a:ext uri="{FF2B5EF4-FFF2-40B4-BE49-F238E27FC236}">
                <a16:creationId xmlns:a16="http://schemas.microsoft.com/office/drawing/2014/main" id="{ADE4FA1C-4A3F-7564-DF96-1F99CC590FDE}"/>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7" name="Title 1">
            <a:extLst>
              <a:ext uri="{FF2B5EF4-FFF2-40B4-BE49-F238E27FC236}">
                <a16:creationId xmlns:a16="http://schemas.microsoft.com/office/drawing/2014/main" id="{994324CF-7569-9473-4B27-8BF0608A71AD}"/>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8" name="Footer Placeholder 2">
            <a:extLst>
              <a:ext uri="{FF2B5EF4-FFF2-40B4-BE49-F238E27FC236}">
                <a16:creationId xmlns:a16="http://schemas.microsoft.com/office/drawing/2014/main" id="{D3AE65C8-5E44-61FE-AF5F-CDCEE46D1365}"/>
              </a:ext>
            </a:extLst>
          </p:cNvPr>
          <p:cNvSpPr txBox="1">
            <a:spLocks/>
          </p:cNvSpPr>
          <p:nvPr userDrawn="1"/>
        </p:nvSpPr>
        <p:spPr>
          <a:xfrm>
            <a:off x="4230688" y="6445885"/>
            <a:ext cx="3727450" cy="411480"/>
          </a:xfrm>
          <a:prstGeom prst="rect">
            <a:avLst/>
          </a:prstGeom>
        </p:spPr>
        <p:txBody>
          <a:bodyPr vert="horz" lIns="0" tIns="0" rIns="0" bIns="0" rtlCol="0" anchor="t" anchorCtr="0"/>
          <a:lstStyle>
            <a:defPPr>
              <a:defRPr lang="en-US"/>
            </a:defPPr>
            <a:lvl1pPr marL="0" algn="ct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14318">
              <a:defRPr/>
            </a:pPr>
            <a:r>
              <a:rPr lang="en-US"/>
              <a:t>Session ID: BRKSEC-XXXX</a:t>
            </a:r>
            <a:endParaRPr lang="en-US" dirty="0"/>
          </a:p>
        </p:txBody>
      </p:sp>
      <p:sp>
        <p:nvSpPr>
          <p:cNvPr id="9" name="Slide Number Placeholder 3">
            <a:extLst>
              <a:ext uri="{FF2B5EF4-FFF2-40B4-BE49-F238E27FC236}">
                <a16:creationId xmlns:a16="http://schemas.microsoft.com/office/drawing/2014/main" id="{941A9622-7FA2-0FC8-B7B1-0520F637B3EF}"/>
              </a:ext>
            </a:extLst>
          </p:cNvPr>
          <p:cNvSpPr txBox="1">
            <a:spLocks/>
          </p:cNvSpPr>
          <p:nvPr userDrawn="1"/>
        </p:nvSpPr>
        <p:spPr>
          <a:xfrm>
            <a:off x="9115425" y="6448929"/>
            <a:ext cx="1773238" cy="411480"/>
          </a:xfrm>
          <a:prstGeom prst="rect">
            <a:avLst/>
          </a:prstGeom>
        </p:spPr>
        <p:txBody>
          <a:bodyPr vert="horz" lIns="0" tIns="0" rIns="0" bIns="0" rtlCol="0" anchor="t" anchorCtr="0"/>
          <a:lstStyle>
            <a:defPPr>
              <a:defRPr lang="en-US"/>
            </a:defPPr>
            <a:lvl1pPr marL="0" algn="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3C42FAE-7A31-41D3-A712-51D9B15D0B10}" type="slidenum">
              <a:rPr lang="en-US" smtClean="0"/>
              <a:pPr/>
              <a:t>‹#›</a:t>
            </a:fld>
            <a:endParaRPr lang="en-US" dirty="0"/>
          </a:p>
        </p:txBody>
      </p:sp>
      <p:sp>
        <p:nvSpPr>
          <p:cNvPr id="10" name="Chart Placeholder 5">
            <a:extLst>
              <a:ext uri="{FF2B5EF4-FFF2-40B4-BE49-F238E27FC236}">
                <a16:creationId xmlns:a16="http://schemas.microsoft.com/office/drawing/2014/main" id="{AD89B21B-0A32-7612-3A4F-3CF610A7BF75}"/>
              </a:ext>
            </a:extLst>
          </p:cNvPr>
          <p:cNvSpPr>
            <a:spLocks noGrp="1"/>
          </p:cNvSpPr>
          <p:nvPr>
            <p:ph type="chart" sz="quarter" idx="12"/>
          </p:nvPr>
        </p:nvSpPr>
        <p:spPr>
          <a:xfrm>
            <a:off x="6451600" y="1625598"/>
            <a:ext cx="5416550" cy="4632325"/>
          </a:xfrm>
        </p:spPr>
        <p:txBody>
          <a:bodyPr/>
          <a:lstStyle/>
          <a:p>
            <a:endParaRPr lang="en-US"/>
          </a:p>
        </p:txBody>
      </p:sp>
      <p:sp>
        <p:nvSpPr>
          <p:cNvPr id="11" name="Text Placeholder 7">
            <a:extLst>
              <a:ext uri="{FF2B5EF4-FFF2-40B4-BE49-F238E27FC236}">
                <a16:creationId xmlns:a16="http://schemas.microsoft.com/office/drawing/2014/main" id="{F13C8367-8B9F-6608-5CB0-D5B9870B1090}"/>
              </a:ext>
            </a:extLst>
          </p:cNvPr>
          <p:cNvSpPr>
            <a:spLocks noGrp="1"/>
          </p:cNvSpPr>
          <p:nvPr>
            <p:ph type="body" sz="quarter" idx="13" hasCustomPrompt="1"/>
          </p:nvPr>
        </p:nvSpPr>
        <p:spPr>
          <a:xfrm>
            <a:off x="323850" y="863601"/>
            <a:ext cx="11544300" cy="492443"/>
          </a:xfrm>
        </p:spPr>
        <p:txBody>
          <a:bodyPr/>
          <a:lstStyle>
            <a:lvl1pPr>
              <a:buNone/>
              <a:defRPr/>
            </a:lvl1pPr>
          </a:lstStyle>
          <a:p>
            <a:pPr lvl="0"/>
            <a:r>
              <a:rPr lang="en-US" dirty="0"/>
              <a:t>Summary</a:t>
            </a:r>
          </a:p>
        </p:txBody>
      </p:sp>
      <p:sp>
        <p:nvSpPr>
          <p:cNvPr id="12" name="Text Placeholder 9">
            <a:extLst>
              <a:ext uri="{FF2B5EF4-FFF2-40B4-BE49-F238E27FC236}">
                <a16:creationId xmlns:a16="http://schemas.microsoft.com/office/drawing/2014/main" id="{7FE10E66-BADB-CF55-AD03-626B77E1BF13}"/>
              </a:ext>
            </a:extLst>
          </p:cNvPr>
          <p:cNvSpPr>
            <a:spLocks noGrp="1"/>
          </p:cNvSpPr>
          <p:nvPr>
            <p:ph type="body" sz="quarter" idx="14" hasCustomPrompt="1"/>
          </p:nvPr>
        </p:nvSpPr>
        <p:spPr>
          <a:xfrm>
            <a:off x="323850" y="1757680"/>
            <a:ext cx="5883910" cy="2936240"/>
          </a:xfrm>
        </p:spPr>
        <p:txBody>
          <a:bodyPr/>
          <a:lstStyle/>
          <a:p>
            <a:pPr lvl="0"/>
            <a:r>
              <a:rPr lang="en-US" dirty="0"/>
              <a:t>Points</a:t>
            </a:r>
          </a:p>
        </p:txBody>
      </p:sp>
      <p:sp>
        <p:nvSpPr>
          <p:cNvPr id="14" name="Text Placeholder 13">
            <a:extLst>
              <a:ext uri="{FF2B5EF4-FFF2-40B4-BE49-F238E27FC236}">
                <a16:creationId xmlns:a16="http://schemas.microsoft.com/office/drawing/2014/main" id="{3917AAA9-BC21-3275-6B45-9CDCDF39212A}"/>
              </a:ext>
            </a:extLst>
          </p:cNvPr>
          <p:cNvSpPr>
            <a:spLocks noGrp="1"/>
          </p:cNvSpPr>
          <p:nvPr>
            <p:ph type="body" sz="quarter" idx="16" hasCustomPrompt="1"/>
          </p:nvPr>
        </p:nvSpPr>
        <p:spPr>
          <a:xfrm>
            <a:off x="323850" y="4881881"/>
            <a:ext cx="5883910" cy="1376044"/>
          </a:xfrm>
        </p:spPr>
        <p:txBody>
          <a:bodyPr/>
          <a:lstStyle>
            <a:lvl1pPr algn="l">
              <a:buNone/>
              <a:defRPr/>
            </a:lvl1pPr>
          </a:lstStyle>
          <a:p>
            <a:pPr lvl="0"/>
            <a:r>
              <a:rPr lang="en-US" dirty="0"/>
              <a:t>Conclusion</a:t>
            </a:r>
          </a:p>
        </p:txBody>
      </p:sp>
    </p:spTree>
    <p:extLst>
      <p:ext uri="{BB962C8B-B14F-4D97-AF65-F5344CB8AC3E}">
        <p14:creationId xmlns:p14="http://schemas.microsoft.com/office/powerpoint/2010/main" val="1604134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5" name="Footer Placeholder 2">
            <a:extLst>
              <a:ext uri="{FF2B5EF4-FFF2-40B4-BE49-F238E27FC236}">
                <a16:creationId xmlns:a16="http://schemas.microsoft.com/office/drawing/2014/main" id="{4D8C4ACF-87F2-E578-6076-AD1A9908858B}"/>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6" name="Slide Number Placeholder 3">
            <a:extLst>
              <a:ext uri="{FF2B5EF4-FFF2-40B4-BE49-F238E27FC236}">
                <a16:creationId xmlns:a16="http://schemas.microsoft.com/office/drawing/2014/main" id="{330B8DE1-258E-A203-3E03-89C8FA1D9004}"/>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7" name="Title 1">
            <a:extLst>
              <a:ext uri="{FF2B5EF4-FFF2-40B4-BE49-F238E27FC236}">
                <a16:creationId xmlns:a16="http://schemas.microsoft.com/office/drawing/2014/main" id="{3222A35E-6F49-662E-CB2D-40E70C03DE49}"/>
              </a:ext>
            </a:extLst>
          </p:cNvPr>
          <p:cNvSpPr>
            <a:spLocks noGrp="1"/>
          </p:cNvSpPr>
          <p:nvPr>
            <p:ph type="title" hasCustomPrompt="1"/>
          </p:nvPr>
        </p:nvSpPr>
        <p:spPr>
          <a:xfrm>
            <a:off x="323850" y="298146"/>
            <a:ext cx="11544300" cy="492443"/>
          </a:xfrm>
        </p:spPr>
        <p:txBody>
          <a:bodyPr/>
          <a:lstStyle>
            <a:lvl1pPr algn="l">
              <a:defRPr/>
            </a:lvl1pPr>
          </a:lstStyle>
          <a:p>
            <a:r>
              <a:rPr lang="en-US" dirty="0"/>
              <a:t>Slide Title</a:t>
            </a:r>
          </a:p>
        </p:txBody>
      </p:sp>
      <p:sp>
        <p:nvSpPr>
          <p:cNvPr id="8" name="Footer Placeholder 2">
            <a:extLst>
              <a:ext uri="{FF2B5EF4-FFF2-40B4-BE49-F238E27FC236}">
                <a16:creationId xmlns:a16="http://schemas.microsoft.com/office/drawing/2014/main" id="{6151D5BE-909E-F181-4B03-214D5206E418}"/>
              </a:ext>
            </a:extLst>
          </p:cNvPr>
          <p:cNvSpPr txBox="1">
            <a:spLocks/>
          </p:cNvSpPr>
          <p:nvPr userDrawn="1"/>
        </p:nvSpPr>
        <p:spPr>
          <a:xfrm>
            <a:off x="4230688" y="6445885"/>
            <a:ext cx="3727450" cy="411480"/>
          </a:xfrm>
          <a:prstGeom prst="rect">
            <a:avLst/>
          </a:prstGeom>
        </p:spPr>
        <p:txBody>
          <a:bodyPr vert="horz" lIns="0" tIns="0" rIns="0" bIns="0" rtlCol="0" anchor="t" anchorCtr="0"/>
          <a:lstStyle>
            <a:defPPr>
              <a:defRPr lang="en-US"/>
            </a:defPPr>
            <a:lvl1pPr marL="0" algn="ct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14318">
              <a:defRPr/>
            </a:pPr>
            <a:r>
              <a:rPr lang="en-US"/>
              <a:t>Session ID: BRKSEC-XXXX</a:t>
            </a:r>
            <a:endParaRPr lang="en-US" dirty="0"/>
          </a:p>
        </p:txBody>
      </p:sp>
      <p:sp>
        <p:nvSpPr>
          <p:cNvPr id="9" name="Slide Number Placeholder 3">
            <a:extLst>
              <a:ext uri="{FF2B5EF4-FFF2-40B4-BE49-F238E27FC236}">
                <a16:creationId xmlns:a16="http://schemas.microsoft.com/office/drawing/2014/main" id="{D7406610-4A1B-1BD0-1EA8-7A4C8E9CEE96}"/>
              </a:ext>
            </a:extLst>
          </p:cNvPr>
          <p:cNvSpPr txBox="1">
            <a:spLocks/>
          </p:cNvSpPr>
          <p:nvPr userDrawn="1"/>
        </p:nvSpPr>
        <p:spPr>
          <a:xfrm>
            <a:off x="9115425" y="6448929"/>
            <a:ext cx="1773238" cy="411480"/>
          </a:xfrm>
          <a:prstGeom prst="rect">
            <a:avLst/>
          </a:prstGeom>
        </p:spPr>
        <p:txBody>
          <a:bodyPr vert="horz" lIns="0" tIns="0" rIns="0" bIns="0" rtlCol="0" anchor="t" anchorCtr="0"/>
          <a:lstStyle>
            <a:defPPr>
              <a:defRPr lang="en-US"/>
            </a:defPPr>
            <a:lvl1pPr marL="0" algn="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3C42FAE-7A31-41D3-A712-51D9B15D0B10}" type="slidenum">
              <a:rPr lang="en-US" smtClean="0"/>
              <a:pPr/>
              <a:t>‹#›</a:t>
            </a:fld>
            <a:endParaRPr lang="en-US" dirty="0"/>
          </a:p>
        </p:txBody>
      </p:sp>
      <p:sp>
        <p:nvSpPr>
          <p:cNvPr id="11" name="Text Placeholder 7">
            <a:extLst>
              <a:ext uri="{FF2B5EF4-FFF2-40B4-BE49-F238E27FC236}">
                <a16:creationId xmlns:a16="http://schemas.microsoft.com/office/drawing/2014/main" id="{5661A140-0CA7-8D1F-4B6E-3B9F494889BB}"/>
              </a:ext>
            </a:extLst>
          </p:cNvPr>
          <p:cNvSpPr>
            <a:spLocks noGrp="1"/>
          </p:cNvSpPr>
          <p:nvPr>
            <p:ph type="body" sz="quarter" idx="13" hasCustomPrompt="1"/>
          </p:nvPr>
        </p:nvSpPr>
        <p:spPr>
          <a:xfrm>
            <a:off x="323850" y="863601"/>
            <a:ext cx="11544300" cy="492443"/>
          </a:xfrm>
        </p:spPr>
        <p:txBody>
          <a:bodyPr/>
          <a:lstStyle>
            <a:lvl1pPr>
              <a:buNone/>
              <a:defRPr/>
            </a:lvl1pPr>
          </a:lstStyle>
          <a:p>
            <a:pPr lvl="0"/>
            <a:r>
              <a:rPr lang="en-US" dirty="0"/>
              <a:t>Summary</a:t>
            </a:r>
          </a:p>
        </p:txBody>
      </p:sp>
      <p:sp>
        <p:nvSpPr>
          <p:cNvPr id="12" name="Text Placeholder 9">
            <a:extLst>
              <a:ext uri="{FF2B5EF4-FFF2-40B4-BE49-F238E27FC236}">
                <a16:creationId xmlns:a16="http://schemas.microsoft.com/office/drawing/2014/main" id="{FC86C65B-8682-F511-9606-2527C0BF7692}"/>
              </a:ext>
            </a:extLst>
          </p:cNvPr>
          <p:cNvSpPr>
            <a:spLocks noGrp="1"/>
          </p:cNvSpPr>
          <p:nvPr>
            <p:ph type="body" sz="quarter" idx="14" hasCustomPrompt="1"/>
          </p:nvPr>
        </p:nvSpPr>
        <p:spPr>
          <a:xfrm>
            <a:off x="6004560" y="1676400"/>
            <a:ext cx="5863590" cy="2935924"/>
          </a:xfrm>
        </p:spPr>
        <p:txBody>
          <a:bodyPr/>
          <a:lstStyle/>
          <a:p>
            <a:pPr lvl="0"/>
            <a:r>
              <a:rPr lang="en-US" dirty="0"/>
              <a:t>Points</a:t>
            </a:r>
          </a:p>
        </p:txBody>
      </p:sp>
      <p:sp>
        <p:nvSpPr>
          <p:cNvPr id="13" name="Text Placeholder 13">
            <a:extLst>
              <a:ext uri="{FF2B5EF4-FFF2-40B4-BE49-F238E27FC236}">
                <a16:creationId xmlns:a16="http://schemas.microsoft.com/office/drawing/2014/main" id="{786DD851-864A-A480-05ED-1AA438DCB918}"/>
              </a:ext>
            </a:extLst>
          </p:cNvPr>
          <p:cNvSpPr>
            <a:spLocks noGrp="1"/>
          </p:cNvSpPr>
          <p:nvPr>
            <p:ph type="body" sz="quarter" idx="16" hasCustomPrompt="1"/>
          </p:nvPr>
        </p:nvSpPr>
        <p:spPr>
          <a:xfrm>
            <a:off x="6004560" y="4885282"/>
            <a:ext cx="5863590" cy="1376044"/>
          </a:xfrm>
        </p:spPr>
        <p:txBody>
          <a:bodyPr/>
          <a:lstStyle>
            <a:lvl1pPr>
              <a:buNone/>
              <a:defRPr/>
            </a:lvl1pPr>
          </a:lstStyle>
          <a:p>
            <a:pPr lvl="0"/>
            <a:r>
              <a:rPr lang="en-US" dirty="0"/>
              <a:t>Conclusion</a:t>
            </a:r>
          </a:p>
        </p:txBody>
      </p:sp>
      <p:sp>
        <p:nvSpPr>
          <p:cNvPr id="15" name="Chart Placeholder 14">
            <a:extLst>
              <a:ext uri="{FF2B5EF4-FFF2-40B4-BE49-F238E27FC236}">
                <a16:creationId xmlns:a16="http://schemas.microsoft.com/office/drawing/2014/main" id="{7F95C3F4-7816-316B-8D46-830F14DE3BD5}"/>
              </a:ext>
            </a:extLst>
          </p:cNvPr>
          <p:cNvSpPr>
            <a:spLocks noGrp="1"/>
          </p:cNvSpPr>
          <p:nvPr>
            <p:ph type="chart" sz="quarter" idx="17"/>
          </p:nvPr>
        </p:nvSpPr>
        <p:spPr>
          <a:xfrm>
            <a:off x="323850" y="1544003"/>
            <a:ext cx="5396230" cy="4717323"/>
          </a:xfrm>
        </p:spPr>
        <p:txBody>
          <a:bodyPr/>
          <a:lstStyle/>
          <a:p>
            <a:endParaRPr lang="en-US"/>
          </a:p>
        </p:txBody>
      </p:sp>
    </p:spTree>
    <p:extLst>
      <p:ext uri="{BB962C8B-B14F-4D97-AF65-F5344CB8AC3E}">
        <p14:creationId xmlns:p14="http://schemas.microsoft.com/office/powerpoint/2010/main" val="1426499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5C3D25C-4803-CF78-D4BA-357660E4A9DE}"/>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6" name="Footer Placeholder 2">
            <a:extLst>
              <a:ext uri="{FF2B5EF4-FFF2-40B4-BE49-F238E27FC236}">
                <a16:creationId xmlns:a16="http://schemas.microsoft.com/office/drawing/2014/main" id="{D264F91C-439B-6B72-5364-706DB4FB7E16}"/>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7E8DDA91-43F9-C014-7853-EBF992882693}"/>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Text Placeholder 5">
            <a:extLst>
              <a:ext uri="{FF2B5EF4-FFF2-40B4-BE49-F238E27FC236}">
                <a16:creationId xmlns:a16="http://schemas.microsoft.com/office/drawing/2014/main" id="{F6151408-93F9-3068-0B38-ACA554DA7846}"/>
              </a:ext>
            </a:extLst>
          </p:cNvPr>
          <p:cNvSpPr>
            <a:spLocks noGrp="1"/>
          </p:cNvSpPr>
          <p:nvPr>
            <p:ph type="body" sz="quarter" idx="12" hasCustomPrompt="1"/>
          </p:nvPr>
        </p:nvSpPr>
        <p:spPr>
          <a:xfrm>
            <a:off x="323850" y="863601"/>
            <a:ext cx="11544300" cy="873760"/>
          </a:xfrm>
        </p:spPr>
        <p:txBody>
          <a:bodyPr/>
          <a:lstStyle>
            <a:lvl1pPr>
              <a:buFont typeface="Arial" panose="020B0604020202020204" pitchFamily="34" charset="0"/>
              <a:buNone/>
              <a:defRPr/>
            </a:lvl1pPr>
          </a:lstStyle>
          <a:p>
            <a:pPr lvl="0"/>
            <a:r>
              <a:rPr lang="en-US" dirty="0"/>
              <a:t>Summary</a:t>
            </a:r>
          </a:p>
        </p:txBody>
      </p:sp>
      <p:sp>
        <p:nvSpPr>
          <p:cNvPr id="9" name="Chart Placeholder 7">
            <a:extLst>
              <a:ext uri="{FF2B5EF4-FFF2-40B4-BE49-F238E27FC236}">
                <a16:creationId xmlns:a16="http://schemas.microsoft.com/office/drawing/2014/main" id="{6704E06A-44A1-1176-6423-297A456164A9}"/>
              </a:ext>
            </a:extLst>
          </p:cNvPr>
          <p:cNvSpPr>
            <a:spLocks noGrp="1"/>
          </p:cNvSpPr>
          <p:nvPr>
            <p:ph type="chart" sz="quarter" idx="13"/>
          </p:nvPr>
        </p:nvSpPr>
        <p:spPr>
          <a:xfrm>
            <a:off x="323850" y="2062480"/>
            <a:ext cx="6747510" cy="4287520"/>
          </a:xfrm>
        </p:spPr>
        <p:txBody>
          <a:bodyPr/>
          <a:lstStyle/>
          <a:p>
            <a:endParaRPr lang="en-US"/>
          </a:p>
        </p:txBody>
      </p:sp>
      <p:sp>
        <p:nvSpPr>
          <p:cNvPr id="10" name="Text Placeholder 9">
            <a:extLst>
              <a:ext uri="{FF2B5EF4-FFF2-40B4-BE49-F238E27FC236}">
                <a16:creationId xmlns:a16="http://schemas.microsoft.com/office/drawing/2014/main" id="{DFB451C9-5993-1FFA-7E08-C99527479371}"/>
              </a:ext>
            </a:extLst>
          </p:cNvPr>
          <p:cNvSpPr>
            <a:spLocks noGrp="1"/>
          </p:cNvSpPr>
          <p:nvPr>
            <p:ph type="body" sz="quarter" idx="14" hasCustomPrompt="1"/>
          </p:nvPr>
        </p:nvSpPr>
        <p:spPr>
          <a:xfrm>
            <a:off x="7721600" y="3149600"/>
            <a:ext cx="4146550" cy="2428240"/>
          </a:xfrm>
        </p:spPr>
        <p:txBody>
          <a:bodyPr/>
          <a:lstStyle>
            <a:lvl1pPr>
              <a:buNone/>
              <a:defRPr/>
            </a:lvl1pPr>
          </a:lstStyle>
          <a:p>
            <a:pPr lvl="0"/>
            <a:r>
              <a:rPr lang="en-US" dirty="0"/>
              <a:t>Conclusion</a:t>
            </a:r>
          </a:p>
        </p:txBody>
      </p:sp>
    </p:spTree>
    <p:extLst>
      <p:ext uri="{BB962C8B-B14F-4D97-AF65-F5344CB8AC3E}">
        <p14:creationId xmlns:p14="http://schemas.microsoft.com/office/powerpoint/2010/main" val="554897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2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65753EE-50AD-92FF-C0B2-731BEB5719D3}"/>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6" name="Footer Placeholder 2">
            <a:extLst>
              <a:ext uri="{FF2B5EF4-FFF2-40B4-BE49-F238E27FC236}">
                <a16:creationId xmlns:a16="http://schemas.microsoft.com/office/drawing/2014/main" id="{F8E3DB45-DF69-19EA-3CF9-26F63788FDCC}"/>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80A1E22D-0722-A564-D7FB-C7ABF415D912}"/>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Text Placeholder 5">
            <a:extLst>
              <a:ext uri="{FF2B5EF4-FFF2-40B4-BE49-F238E27FC236}">
                <a16:creationId xmlns:a16="http://schemas.microsoft.com/office/drawing/2014/main" id="{4E4E2DDF-3EF2-FC0B-21DD-75A4040DE8C1}"/>
              </a:ext>
            </a:extLst>
          </p:cNvPr>
          <p:cNvSpPr>
            <a:spLocks noGrp="1"/>
          </p:cNvSpPr>
          <p:nvPr>
            <p:ph type="body" sz="quarter" idx="12" hasCustomPrompt="1"/>
          </p:nvPr>
        </p:nvSpPr>
        <p:spPr>
          <a:xfrm>
            <a:off x="323850" y="863601"/>
            <a:ext cx="11544300" cy="873760"/>
          </a:xfrm>
        </p:spPr>
        <p:txBody>
          <a:bodyPr/>
          <a:lstStyle>
            <a:lvl1pPr>
              <a:buNone/>
              <a:defRPr/>
            </a:lvl1pPr>
          </a:lstStyle>
          <a:p>
            <a:pPr lvl="0"/>
            <a:r>
              <a:rPr lang="en-US" dirty="0"/>
              <a:t>Summary</a:t>
            </a:r>
          </a:p>
        </p:txBody>
      </p:sp>
      <p:sp>
        <p:nvSpPr>
          <p:cNvPr id="10" name="Text Placeholder 9">
            <a:extLst>
              <a:ext uri="{FF2B5EF4-FFF2-40B4-BE49-F238E27FC236}">
                <a16:creationId xmlns:a16="http://schemas.microsoft.com/office/drawing/2014/main" id="{F3EC29D2-EF76-EA06-842D-66388CDE7CC3}"/>
              </a:ext>
            </a:extLst>
          </p:cNvPr>
          <p:cNvSpPr>
            <a:spLocks noGrp="1"/>
          </p:cNvSpPr>
          <p:nvPr>
            <p:ph type="body" sz="quarter" idx="14" hasCustomPrompt="1"/>
          </p:nvPr>
        </p:nvSpPr>
        <p:spPr>
          <a:xfrm>
            <a:off x="323850" y="3070873"/>
            <a:ext cx="4146550" cy="2428240"/>
          </a:xfrm>
        </p:spPr>
        <p:txBody>
          <a:bodyPr/>
          <a:lstStyle>
            <a:lvl1pPr>
              <a:buNone/>
              <a:defRPr/>
            </a:lvl1pPr>
          </a:lstStyle>
          <a:p>
            <a:pPr lvl="0"/>
            <a:r>
              <a:rPr lang="en-US" dirty="0"/>
              <a:t>Conclusion</a:t>
            </a:r>
          </a:p>
        </p:txBody>
      </p:sp>
      <p:sp>
        <p:nvSpPr>
          <p:cNvPr id="12" name="Chart Placeholder 11">
            <a:extLst>
              <a:ext uri="{FF2B5EF4-FFF2-40B4-BE49-F238E27FC236}">
                <a16:creationId xmlns:a16="http://schemas.microsoft.com/office/drawing/2014/main" id="{DEFFFB08-9739-0197-B3B2-5EF11D88E355}"/>
              </a:ext>
            </a:extLst>
          </p:cNvPr>
          <p:cNvSpPr>
            <a:spLocks noGrp="1"/>
          </p:cNvSpPr>
          <p:nvPr>
            <p:ph type="chart" sz="quarter" idx="15"/>
          </p:nvPr>
        </p:nvSpPr>
        <p:spPr>
          <a:xfrm>
            <a:off x="4744720" y="2011998"/>
            <a:ext cx="7123430" cy="4236402"/>
          </a:xfrm>
        </p:spPr>
        <p:txBody>
          <a:bodyPr/>
          <a:lstStyle/>
          <a:p>
            <a:endParaRPr lang="en-US"/>
          </a:p>
        </p:txBody>
      </p:sp>
    </p:spTree>
    <p:extLst>
      <p:ext uri="{BB962C8B-B14F-4D97-AF65-F5344CB8AC3E}">
        <p14:creationId xmlns:p14="http://schemas.microsoft.com/office/powerpoint/2010/main" val="4083217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5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8FAE397-ABDC-240A-289C-BBBD2CE27703}"/>
              </a:ext>
            </a:extLst>
          </p:cNvPr>
          <p:cNvSpPr>
            <a:spLocks noGrp="1"/>
          </p:cNvSpPr>
          <p:nvPr>
            <p:ph type="title" hasCustomPrompt="1"/>
          </p:nvPr>
        </p:nvSpPr>
        <p:spPr>
          <a:xfrm>
            <a:off x="323850" y="162561"/>
            <a:ext cx="5924550" cy="508000"/>
          </a:xfrm>
        </p:spPr>
        <p:txBody>
          <a:bodyPr/>
          <a:lstStyle/>
          <a:p>
            <a:r>
              <a:rPr lang="en-US" dirty="0"/>
              <a:t>Slide Title</a:t>
            </a:r>
          </a:p>
        </p:txBody>
      </p:sp>
      <p:sp>
        <p:nvSpPr>
          <p:cNvPr id="6" name="Footer Placeholder 2">
            <a:extLst>
              <a:ext uri="{FF2B5EF4-FFF2-40B4-BE49-F238E27FC236}">
                <a16:creationId xmlns:a16="http://schemas.microsoft.com/office/drawing/2014/main" id="{28A7F952-F0AA-B675-3526-2292B3C65130}"/>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98CECE5B-A264-5975-1DF5-BD6DB3E6E835}"/>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Chart Placeholder 5">
            <a:extLst>
              <a:ext uri="{FF2B5EF4-FFF2-40B4-BE49-F238E27FC236}">
                <a16:creationId xmlns:a16="http://schemas.microsoft.com/office/drawing/2014/main" id="{2C0C1653-25A4-E6EC-570D-D023CBC1BCA0}"/>
              </a:ext>
            </a:extLst>
          </p:cNvPr>
          <p:cNvSpPr>
            <a:spLocks noGrp="1"/>
          </p:cNvSpPr>
          <p:nvPr>
            <p:ph type="chart" sz="quarter" idx="12"/>
          </p:nvPr>
        </p:nvSpPr>
        <p:spPr>
          <a:xfrm>
            <a:off x="6421120" y="162560"/>
            <a:ext cx="5447030" cy="4899790"/>
          </a:xfrm>
        </p:spPr>
        <p:txBody>
          <a:bodyPr/>
          <a:lstStyle/>
          <a:p>
            <a:endParaRPr lang="en-US"/>
          </a:p>
        </p:txBody>
      </p:sp>
      <p:sp>
        <p:nvSpPr>
          <p:cNvPr id="9" name="Text Placeholder 7">
            <a:extLst>
              <a:ext uri="{FF2B5EF4-FFF2-40B4-BE49-F238E27FC236}">
                <a16:creationId xmlns:a16="http://schemas.microsoft.com/office/drawing/2014/main" id="{54807CEA-E49E-DAA5-DFC0-779CF9DB05BB}"/>
              </a:ext>
            </a:extLst>
          </p:cNvPr>
          <p:cNvSpPr>
            <a:spLocks noGrp="1"/>
          </p:cNvSpPr>
          <p:nvPr>
            <p:ph type="body" sz="quarter" idx="13" hasCustomPrompt="1"/>
          </p:nvPr>
        </p:nvSpPr>
        <p:spPr>
          <a:xfrm>
            <a:off x="323850" y="1310640"/>
            <a:ext cx="5924550" cy="3535680"/>
          </a:xfrm>
        </p:spPr>
        <p:txBody>
          <a:bodyPr/>
          <a:lstStyle/>
          <a:p>
            <a:pPr lvl="0"/>
            <a:r>
              <a:rPr lang="en-US" dirty="0"/>
              <a:t>Sub Title 1</a:t>
            </a:r>
          </a:p>
          <a:p>
            <a:pPr lvl="0"/>
            <a:r>
              <a:rPr lang="en-US" dirty="0"/>
              <a:t>Points</a:t>
            </a:r>
          </a:p>
        </p:txBody>
      </p:sp>
      <p:sp>
        <p:nvSpPr>
          <p:cNvPr id="10" name="Text Placeholder 9">
            <a:extLst>
              <a:ext uri="{FF2B5EF4-FFF2-40B4-BE49-F238E27FC236}">
                <a16:creationId xmlns:a16="http://schemas.microsoft.com/office/drawing/2014/main" id="{4583E332-E957-53BF-D61B-8577E83C2CCA}"/>
              </a:ext>
            </a:extLst>
          </p:cNvPr>
          <p:cNvSpPr>
            <a:spLocks noGrp="1"/>
          </p:cNvSpPr>
          <p:nvPr>
            <p:ph type="body" sz="quarter" idx="14" hasCustomPrompt="1"/>
          </p:nvPr>
        </p:nvSpPr>
        <p:spPr>
          <a:xfrm>
            <a:off x="323850" y="5151120"/>
            <a:ext cx="11544300" cy="1209039"/>
          </a:xfrm>
        </p:spPr>
        <p:txBody>
          <a:bodyPr/>
          <a:lstStyle/>
          <a:p>
            <a:pPr lvl="0"/>
            <a:r>
              <a:rPr lang="en-US" dirty="0"/>
              <a:t>Sub Title 2</a:t>
            </a:r>
          </a:p>
          <a:p>
            <a:pPr lvl="0"/>
            <a:r>
              <a:rPr lang="en-US" dirty="0"/>
              <a:t>Points</a:t>
            </a:r>
          </a:p>
        </p:txBody>
      </p:sp>
      <p:sp>
        <p:nvSpPr>
          <p:cNvPr id="2" name="TextBox 1">
            <a:extLst>
              <a:ext uri="{FF2B5EF4-FFF2-40B4-BE49-F238E27FC236}">
                <a16:creationId xmlns:a16="http://schemas.microsoft.com/office/drawing/2014/main" id="{49E2C6CC-78B5-9278-D54D-7C2370EA64E5}"/>
              </a:ext>
            </a:extLst>
          </p:cNvPr>
          <p:cNvSpPr txBox="1"/>
          <p:nvPr userDrawn="1"/>
        </p:nvSpPr>
        <p:spPr>
          <a:xfrm>
            <a:off x="5242560" y="2580640"/>
            <a:ext cx="0" cy="0"/>
          </a:xfrm>
          <a:prstGeom prst="rect">
            <a:avLst/>
          </a:prstGeom>
          <a:noFill/>
        </p:spPr>
        <p:txBody>
          <a:bodyPr wrap="none" lIns="0" tIns="0" rIns="0" bIns="0" rtlCol="0">
            <a:noAutofit/>
          </a:bodyPr>
          <a:lstStyle/>
          <a:p>
            <a:pPr marL="182880" indent="-18288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Char char="•"/>
            </a:pPr>
            <a:endParaRPr lang="en-US" sz="1600" kern="1200" dirty="0" err="1">
              <a:solidFill>
                <a:schemeClr val="bg1"/>
              </a:solidFill>
              <a:latin typeface="+mn-lt"/>
              <a:ea typeface="ＭＳ Ｐゴシック" charset="0"/>
            </a:endParaRPr>
          </a:p>
        </p:txBody>
      </p:sp>
    </p:spTree>
    <p:extLst>
      <p:ext uri="{BB962C8B-B14F-4D97-AF65-F5344CB8AC3E}">
        <p14:creationId xmlns:p14="http://schemas.microsoft.com/office/powerpoint/2010/main" val="2263164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Footer Placeholder 2">
            <a:extLst>
              <a:ext uri="{FF2B5EF4-FFF2-40B4-BE49-F238E27FC236}">
                <a16:creationId xmlns:a16="http://schemas.microsoft.com/office/drawing/2014/main" id="{DA31D01B-0F4B-CDD6-9F42-D5B9A2EB0969}"/>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6" name="Slide Number Placeholder 3">
            <a:extLst>
              <a:ext uri="{FF2B5EF4-FFF2-40B4-BE49-F238E27FC236}">
                <a16:creationId xmlns:a16="http://schemas.microsoft.com/office/drawing/2014/main" id="{25DA19C9-8B8B-1569-CCB9-D240927AE4B9}"/>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7" name="Title 1">
            <a:extLst>
              <a:ext uri="{FF2B5EF4-FFF2-40B4-BE49-F238E27FC236}">
                <a16:creationId xmlns:a16="http://schemas.microsoft.com/office/drawing/2014/main" id="{30C2E34F-2131-8558-FB84-E03A697BD658}"/>
              </a:ext>
            </a:extLst>
          </p:cNvPr>
          <p:cNvSpPr>
            <a:spLocks noGrp="1"/>
          </p:cNvSpPr>
          <p:nvPr>
            <p:ph type="title" hasCustomPrompt="1"/>
          </p:nvPr>
        </p:nvSpPr>
        <p:spPr>
          <a:xfrm>
            <a:off x="323850" y="152401"/>
            <a:ext cx="11656060" cy="508000"/>
          </a:xfrm>
        </p:spPr>
        <p:txBody>
          <a:bodyPr/>
          <a:lstStyle>
            <a:lvl1pPr algn="ctr">
              <a:defRPr/>
            </a:lvl1pPr>
          </a:lstStyle>
          <a:p>
            <a:r>
              <a:rPr lang="en-US" dirty="0"/>
              <a:t>Slide Title</a:t>
            </a:r>
          </a:p>
        </p:txBody>
      </p:sp>
      <p:sp>
        <p:nvSpPr>
          <p:cNvPr id="8" name="Footer Placeholder 2">
            <a:extLst>
              <a:ext uri="{FF2B5EF4-FFF2-40B4-BE49-F238E27FC236}">
                <a16:creationId xmlns:a16="http://schemas.microsoft.com/office/drawing/2014/main" id="{734B0A32-B971-21C3-2932-8D3BE6BBAD89}"/>
              </a:ext>
            </a:extLst>
          </p:cNvPr>
          <p:cNvSpPr txBox="1">
            <a:spLocks/>
          </p:cNvSpPr>
          <p:nvPr userDrawn="1"/>
        </p:nvSpPr>
        <p:spPr>
          <a:xfrm>
            <a:off x="4230688" y="6445885"/>
            <a:ext cx="3727450" cy="411480"/>
          </a:xfrm>
          <a:prstGeom prst="rect">
            <a:avLst/>
          </a:prstGeom>
        </p:spPr>
        <p:txBody>
          <a:bodyPr vert="horz" lIns="0" tIns="0" rIns="0" bIns="0" rtlCol="0" anchor="t" anchorCtr="0"/>
          <a:lstStyle>
            <a:defPPr>
              <a:defRPr lang="en-US"/>
            </a:defPPr>
            <a:lvl1pPr marL="0" algn="ct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14318">
              <a:defRPr/>
            </a:pPr>
            <a:r>
              <a:rPr lang="en-US"/>
              <a:t>Session ID: BRKSEC-XXXX</a:t>
            </a:r>
            <a:endParaRPr lang="en-US" dirty="0"/>
          </a:p>
        </p:txBody>
      </p:sp>
      <p:sp>
        <p:nvSpPr>
          <p:cNvPr id="9" name="Slide Number Placeholder 3">
            <a:extLst>
              <a:ext uri="{FF2B5EF4-FFF2-40B4-BE49-F238E27FC236}">
                <a16:creationId xmlns:a16="http://schemas.microsoft.com/office/drawing/2014/main" id="{2887378C-E7F4-F610-05C8-DAD372C30F89}"/>
              </a:ext>
            </a:extLst>
          </p:cNvPr>
          <p:cNvSpPr txBox="1">
            <a:spLocks/>
          </p:cNvSpPr>
          <p:nvPr userDrawn="1"/>
        </p:nvSpPr>
        <p:spPr>
          <a:xfrm>
            <a:off x="9115425" y="6448929"/>
            <a:ext cx="1773238" cy="411480"/>
          </a:xfrm>
          <a:prstGeom prst="rect">
            <a:avLst/>
          </a:prstGeom>
        </p:spPr>
        <p:txBody>
          <a:bodyPr vert="horz" lIns="0" tIns="0" rIns="0" bIns="0" rtlCol="0" anchor="t" anchorCtr="0"/>
          <a:lstStyle>
            <a:defPPr>
              <a:defRPr lang="en-US"/>
            </a:defPPr>
            <a:lvl1pPr marL="0" algn="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3C42FAE-7A31-41D3-A712-51D9B15D0B10}" type="slidenum">
              <a:rPr lang="en-US" smtClean="0"/>
              <a:pPr/>
              <a:t>‹#›</a:t>
            </a:fld>
            <a:endParaRPr lang="en-US" dirty="0"/>
          </a:p>
        </p:txBody>
      </p:sp>
      <p:sp>
        <p:nvSpPr>
          <p:cNvPr id="10" name="Text Placeholder 7">
            <a:extLst>
              <a:ext uri="{FF2B5EF4-FFF2-40B4-BE49-F238E27FC236}">
                <a16:creationId xmlns:a16="http://schemas.microsoft.com/office/drawing/2014/main" id="{92608BD6-3AA4-7D05-97F3-171D108EA979}"/>
              </a:ext>
            </a:extLst>
          </p:cNvPr>
          <p:cNvSpPr>
            <a:spLocks noGrp="1"/>
          </p:cNvSpPr>
          <p:nvPr>
            <p:ph type="body" sz="quarter" idx="13" hasCustomPrompt="1"/>
          </p:nvPr>
        </p:nvSpPr>
        <p:spPr>
          <a:xfrm>
            <a:off x="6543040" y="1087120"/>
            <a:ext cx="5436870" cy="4077979"/>
          </a:xfrm>
        </p:spPr>
        <p:txBody>
          <a:bodyPr/>
          <a:lstStyle/>
          <a:p>
            <a:pPr lvl="0"/>
            <a:r>
              <a:rPr lang="en-US" dirty="0"/>
              <a:t>Text</a:t>
            </a:r>
          </a:p>
        </p:txBody>
      </p:sp>
      <p:sp>
        <p:nvSpPr>
          <p:cNvPr id="11" name="Text Placeholder 9">
            <a:extLst>
              <a:ext uri="{FF2B5EF4-FFF2-40B4-BE49-F238E27FC236}">
                <a16:creationId xmlns:a16="http://schemas.microsoft.com/office/drawing/2014/main" id="{8878ED85-F03D-CDB6-7954-93019E8930A8}"/>
              </a:ext>
            </a:extLst>
          </p:cNvPr>
          <p:cNvSpPr>
            <a:spLocks noGrp="1"/>
          </p:cNvSpPr>
          <p:nvPr>
            <p:ph type="body" sz="quarter" idx="14" hasCustomPrompt="1"/>
          </p:nvPr>
        </p:nvSpPr>
        <p:spPr>
          <a:xfrm>
            <a:off x="323850" y="5364479"/>
            <a:ext cx="11656060" cy="965201"/>
          </a:xfrm>
        </p:spPr>
        <p:txBody>
          <a:bodyPr/>
          <a:lstStyle>
            <a:lvl1pPr>
              <a:buNone/>
              <a:defRPr/>
            </a:lvl1pPr>
          </a:lstStyle>
          <a:p>
            <a:pPr lvl="0"/>
            <a:r>
              <a:rPr lang="en-US" dirty="0"/>
              <a:t>Conclusion</a:t>
            </a:r>
          </a:p>
        </p:txBody>
      </p:sp>
      <p:sp>
        <p:nvSpPr>
          <p:cNvPr id="12" name="Chart Placeholder 13">
            <a:extLst>
              <a:ext uri="{FF2B5EF4-FFF2-40B4-BE49-F238E27FC236}">
                <a16:creationId xmlns:a16="http://schemas.microsoft.com/office/drawing/2014/main" id="{0EDF2EA2-3698-4FDD-A913-B24291AF3218}"/>
              </a:ext>
            </a:extLst>
          </p:cNvPr>
          <p:cNvSpPr>
            <a:spLocks noGrp="1"/>
          </p:cNvSpPr>
          <p:nvPr>
            <p:ph type="chart" sz="quarter" idx="15"/>
          </p:nvPr>
        </p:nvSpPr>
        <p:spPr>
          <a:xfrm>
            <a:off x="323850" y="859782"/>
            <a:ext cx="6076950" cy="4385448"/>
          </a:xfrm>
        </p:spPr>
        <p:txBody>
          <a:bodyPr/>
          <a:lstStyle/>
          <a:p>
            <a:endParaRPr lang="en-US"/>
          </a:p>
        </p:txBody>
      </p:sp>
    </p:spTree>
    <p:extLst>
      <p:ext uri="{BB962C8B-B14F-4D97-AF65-F5344CB8AC3E}">
        <p14:creationId xmlns:p14="http://schemas.microsoft.com/office/powerpoint/2010/main" val="12040221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Event Only Title Slide 2, Four Speaker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1BA1A5-BDA4-7FEA-3EC4-1DBB3AD00F15}"/>
              </a:ext>
            </a:extLst>
          </p:cNvPr>
          <p:cNvSpPr>
            <a:spLocks noGrp="1"/>
          </p:cNvSpPr>
          <p:nvPr>
            <p:ph type="title" hasCustomPrompt="1"/>
          </p:nvPr>
        </p:nvSpPr>
        <p:spPr>
          <a:xfrm>
            <a:off x="323850" y="1556884"/>
            <a:ext cx="6656388" cy="1554169"/>
          </a:xfrm>
        </p:spPr>
        <p:txBody>
          <a:bodyPr anchor="b" anchorCtr="0"/>
          <a:lstStyle>
            <a:lvl1pPr>
              <a:defRPr sz="3600"/>
            </a:lvl1pPr>
          </a:lstStyle>
          <a:p>
            <a:r>
              <a:rPr lang="en-US" dirty="0"/>
              <a:t>Presentation Title</a:t>
            </a:r>
          </a:p>
        </p:txBody>
      </p:sp>
      <p:sp>
        <p:nvSpPr>
          <p:cNvPr id="11" name="Text Placeholder 10">
            <a:extLst>
              <a:ext uri="{FF2B5EF4-FFF2-40B4-BE49-F238E27FC236}">
                <a16:creationId xmlns:a16="http://schemas.microsoft.com/office/drawing/2014/main" id="{4DBA1600-2171-A996-0ADC-8B8C7BC4DEAA}"/>
              </a:ext>
            </a:extLst>
          </p:cNvPr>
          <p:cNvSpPr>
            <a:spLocks noGrp="1"/>
          </p:cNvSpPr>
          <p:nvPr>
            <p:ph type="body" sz="quarter" idx="13" hasCustomPrompt="1"/>
          </p:nvPr>
        </p:nvSpPr>
        <p:spPr>
          <a:xfrm>
            <a:off x="323850" y="3203123"/>
            <a:ext cx="6656388" cy="223837"/>
          </a:xfrm>
          <a:noFill/>
        </p:spPr>
        <p:txBody>
          <a:bodyPr/>
          <a:lstStyle>
            <a:lvl1pPr marL="0" indent="0">
              <a:buNone/>
              <a:defRPr lang="en-US" sz="1600" b="0" kern="1200" dirty="0">
                <a:solidFill>
                  <a:schemeClr val="bg1"/>
                </a:solidFill>
                <a:latin typeface="+mn-lt"/>
                <a:ea typeface="ＭＳ Ｐゴシック" charset="0"/>
                <a:cs typeface="CiscoSans"/>
              </a:defRPr>
            </a:lvl1pPr>
          </a:lstStyle>
          <a:p>
            <a:pPr marL="0" lvl="0" indent="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None/>
            </a:pPr>
            <a:r>
              <a:rPr lang="en-US" dirty="0"/>
              <a:t>Subtitle</a:t>
            </a:r>
          </a:p>
        </p:txBody>
      </p:sp>
      <p:sp>
        <p:nvSpPr>
          <p:cNvPr id="6" name="Text Placeholder 5">
            <a:extLst>
              <a:ext uri="{FF2B5EF4-FFF2-40B4-BE49-F238E27FC236}">
                <a16:creationId xmlns:a16="http://schemas.microsoft.com/office/drawing/2014/main" id="{3C6237E3-CDA3-4826-B416-A9C4ECE19D8D}"/>
              </a:ext>
            </a:extLst>
          </p:cNvPr>
          <p:cNvSpPr>
            <a:spLocks noGrp="1"/>
          </p:cNvSpPr>
          <p:nvPr>
            <p:ph type="body" sz="quarter" idx="11" hasCustomPrompt="1"/>
          </p:nvPr>
        </p:nvSpPr>
        <p:spPr>
          <a:xfrm>
            <a:off x="323850" y="3736526"/>
            <a:ext cx="3725863" cy="457200"/>
          </a:xfrm>
          <a:noFill/>
        </p:spPr>
        <p:txBody>
          <a:bodyPr/>
          <a:lstStyle>
            <a:lvl1pPr marL="0" indent="0">
              <a:spcAft>
                <a:spcPts val="0"/>
              </a:spcAft>
              <a:buNone/>
              <a:defRPr sz="1400"/>
            </a:lvl1pPr>
          </a:lstStyle>
          <a:p>
            <a:pPr lvl="0"/>
            <a:r>
              <a:rPr lang="en-US" dirty="0"/>
              <a:t>Speaker Name</a:t>
            </a:r>
          </a:p>
          <a:p>
            <a:pPr lvl="0"/>
            <a:r>
              <a:rPr lang="en-US" dirty="0"/>
              <a:t>Speaker Title placeholder, @social</a:t>
            </a:r>
          </a:p>
        </p:txBody>
      </p:sp>
      <p:sp>
        <p:nvSpPr>
          <p:cNvPr id="10" name="Text Placeholder 9">
            <a:extLst>
              <a:ext uri="{FF2B5EF4-FFF2-40B4-BE49-F238E27FC236}">
                <a16:creationId xmlns:a16="http://schemas.microsoft.com/office/drawing/2014/main" id="{5AEFF02C-63AA-C8DF-DF7B-EDA5A3CE61A6}"/>
              </a:ext>
            </a:extLst>
          </p:cNvPr>
          <p:cNvSpPr>
            <a:spLocks noGrp="1"/>
          </p:cNvSpPr>
          <p:nvPr>
            <p:ph type="body" sz="quarter" idx="14" hasCustomPrompt="1"/>
          </p:nvPr>
        </p:nvSpPr>
        <p:spPr>
          <a:xfrm>
            <a:off x="4230687" y="3736526"/>
            <a:ext cx="3727451" cy="457200"/>
          </a:xfrm>
        </p:spPr>
        <p:txBody>
          <a:bodyPr/>
          <a:lstStyle>
            <a:lvl1pPr marL="0" indent="0">
              <a:spcAft>
                <a:spcPts val="0"/>
              </a:spcAft>
              <a:buNone/>
              <a:defRPr lang="en-US" sz="1400" kern="1200" dirty="0">
                <a:solidFill>
                  <a:schemeClr val="bg1"/>
                </a:solidFill>
                <a:latin typeface="+mn-lt"/>
                <a:ea typeface="ＭＳ Ｐゴシック" charset="0"/>
                <a:cs typeface="CiscoSans"/>
              </a:defRPr>
            </a:lvl1pPr>
            <a:lvl2pPr>
              <a:defRPr/>
            </a:lvl2pPr>
            <a:lvl3pPr>
              <a:defRPr/>
            </a:lvl3pPr>
            <a:lvl4pPr>
              <a:defRPr/>
            </a:lvl4pPr>
            <a:lvl5pPr>
              <a:defRPr/>
            </a:lvl5pPr>
          </a:lstStyle>
          <a:p>
            <a:pPr lvl="0"/>
            <a:r>
              <a:rPr lang="en-US" dirty="0"/>
              <a:t>Speaker Name</a:t>
            </a:r>
          </a:p>
          <a:p>
            <a:pPr lvl="0"/>
            <a:r>
              <a:rPr lang="en-US" dirty="0"/>
              <a:t>Speaker Title placeholder, @social</a:t>
            </a:r>
          </a:p>
        </p:txBody>
      </p:sp>
      <p:sp>
        <p:nvSpPr>
          <p:cNvPr id="2" name="Text Placeholder 5">
            <a:extLst>
              <a:ext uri="{FF2B5EF4-FFF2-40B4-BE49-F238E27FC236}">
                <a16:creationId xmlns:a16="http://schemas.microsoft.com/office/drawing/2014/main" id="{975F4503-6E14-DE87-30D2-13904F94B354}"/>
              </a:ext>
            </a:extLst>
          </p:cNvPr>
          <p:cNvSpPr>
            <a:spLocks noGrp="1"/>
          </p:cNvSpPr>
          <p:nvPr>
            <p:ph type="body" sz="quarter" idx="15" hasCustomPrompt="1"/>
          </p:nvPr>
        </p:nvSpPr>
        <p:spPr>
          <a:xfrm>
            <a:off x="323850" y="4363133"/>
            <a:ext cx="3725863" cy="457200"/>
          </a:xfrm>
          <a:noFill/>
        </p:spPr>
        <p:txBody>
          <a:bodyPr/>
          <a:lstStyle>
            <a:lvl1pPr marL="0" indent="0">
              <a:spcAft>
                <a:spcPts val="0"/>
              </a:spcAft>
              <a:buNone/>
              <a:defRPr sz="1400"/>
            </a:lvl1pPr>
          </a:lstStyle>
          <a:p>
            <a:pPr lvl="0"/>
            <a:r>
              <a:rPr lang="en-US" dirty="0"/>
              <a:t>Speaker Name</a:t>
            </a:r>
          </a:p>
          <a:p>
            <a:pPr lvl="0"/>
            <a:r>
              <a:rPr lang="en-US" dirty="0"/>
              <a:t>Speaker Title placeholder, @social</a:t>
            </a:r>
          </a:p>
        </p:txBody>
      </p:sp>
      <p:sp>
        <p:nvSpPr>
          <p:cNvPr id="4" name="Text Placeholder 9">
            <a:extLst>
              <a:ext uri="{FF2B5EF4-FFF2-40B4-BE49-F238E27FC236}">
                <a16:creationId xmlns:a16="http://schemas.microsoft.com/office/drawing/2014/main" id="{09DECD55-6AA1-8B80-F758-69B1E9337A04}"/>
              </a:ext>
            </a:extLst>
          </p:cNvPr>
          <p:cNvSpPr>
            <a:spLocks noGrp="1"/>
          </p:cNvSpPr>
          <p:nvPr>
            <p:ph type="body" sz="quarter" idx="16" hasCustomPrompt="1"/>
          </p:nvPr>
        </p:nvSpPr>
        <p:spPr>
          <a:xfrm>
            <a:off x="4230687" y="4363133"/>
            <a:ext cx="3727451" cy="457200"/>
          </a:xfrm>
        </p:spPr>
        <p:txBody>
          <a:bodyPr/>
          <a:lstStyle>
            <a:lvl1pPr marL="0" indent="0">
              <a:spcAft>
                <a:spcPts val="0"/>
              </a:spcAft>
              <a:buNone/>
              <a:defRPr lang="en-US" sz="1400" kern="1200" dirty="0">
                <a:solidFill>
                  <a:schemeClr val="bg1"/>
                </a:solidFill>
                <a:latin typeface="+mn-lt"/>
                <a:ea typeface="ＭＳ Ｐゴシック" charset="0"/>
                <a:cs typeface="CiscoSans"/>
              </a:defRPr>
            </a:lvl1pPr>
            <a:lvl2pPr>
              <a:defRPr/>
            </a:lvl2pPr>
            <a:lvl3pPr>
              <a:defRPr/>
            </a:lvl3pPr>
            <a:lvl4pPr>
              <a:defRPr/>
            </a:lvl4pPr>
            <a:lvl5pPr>
              <a:defRPr/>
            </a:lvl5pPr>
          </a:lstStyle>
          <a:p>
            <a:pPr lvl="0"/>
            <a:r>
              <a:rPr lang="en-US" dirty="0"/>
              <a:t>Speaker Name</a:t>
            </a:r>
          </a:p>
          <a:p>
            <a:pPr lvl="0"/>
            <a:r>
              <a:rPr lang="en-US" dirty="0"/>
              <a:t>Speaker Title placeholder, @social</a:t>
            </a:r>
          </a:p>
        </p:txBody>
      </p:sp>
      <p:sp>
        <p:nvSpPr>
          <p:cNvPr id="9" name="Text Placeholder 8">
            <a:extLst>
              <a:ext uri="{FF2B5EF4-FFF2-40B4-BE49-F238E27FC236}">
                <a16:creationId xmlns:a16="http://schemas.microsoft.com/office/drawing/2014/main" id="{943234AB-A4AA-B257-D87A-A9AEED608B7B}"/>
              </a:ext>
            </a:extLst>
          </p:cNvPr>
          <p:cNvSpPr>
            <a:spLocks noGrp="1"/>
          </p:cNvSpPr>
          <p:nvPr>
            <p:ph type="body" sz="quarter" idx="12" hasCustomPrompt="1"/>
          </p:nvPr>
        </p:nvSpPr>
        <p:spPr>
          <a:xfrm>
            <a:off x="323850" y="6364224"/>
            <a:ext cx="3906838" cy="493776"/>
          </a:xfrm>
          <a:noFill/>
        </p:spPr>
        <p:txBody>
          <a:bodyPr/>
          <a:lstStyle>
            <a:lvl1pPr marL="0" indent="0">
              <a:buNone/>
              <a:defRPr sz="1400">
                <a:solidFill>
                  <a:schemeClr val="bg2"/>
                </a:solidFill>
              </a:defRPr>
            </a:lvl1pPr>
          </a:lstStyle>
          <a:p>
            <a:pPr lvl="0"/>
            <a:r>
              <a:rPr lang="en-US" dirty="0"/>
              <a:t>Date</a:t>
            </a:r>
          </a:p>
        </p:txBody>
      </p:sp>
    </p:spTree>
    <p:extLst>
      <p:ext uri="{BB962C8B-B14F-4D97-AF65-F5344CB8AC3E}">
        <p14:creationId xmlns:p14="http://schemas.microsoft.com/office/powerpoint/2010/main" val="3228908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Footer Placeholder 2">
            <a:extLst>
              <a:ext uri="{FF2B5EF4-FFF2-40B4-BE49-F238E27FC236}">
                <a16:creationId xmlns:a16="http://schemas.microsoft.com/office/drawing/2014/main" id="{2BB10199-7AA1-B97C-02C7-0D7985E1F22F}"/>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6" name="Slide Number Placeholder 3">
            <a:extLst>
              <a:ext uri="{FF2B5EF4-FFF2-40B4-BE49-F238E27FC236}">
                <a16:creationId xmlns:a16="http://schemas.microsoft.com/office/drawing/2014/main" id="{A00370F5-965D-078F-8F8B-09D4A88061F6}"/>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7" name="Title 1">
            <a:extLst>
              <a:ext uri="{FF2B5EF4-FFF2-40B4-BE49-F238E27FC236}">
                <a16:creationId xmlns:a16="http://schemas.microsoft.com/office/drawing/2014/main" id="{293ACA2A-EBFA-3178-6D72-1A1FBC77DA40}"/>
              </a:ext>
            </a:extLst>
          </p:cNvPr>
          <p:cNvSpPr>
            <a:spLocks noGrp="1"/>
          </p:cNvSpPr>
          <p:nvPr>
            <p:ph type="title" hasCustomPrompt="1"/>
          </p:nvPr>
        </p:nvSpPr>
        <p:spPr>
          <a:xfrm>
            <a:off x="323850" y="152401"/>
            <a:ext cx="11656060" cy="508000"/>
          </a:xfrm>
        </p:spPr>
        <p:txBody>
          <a:bodyPr/>
          <a:lstStyle>
            <a:lvl1pPr algn="l">
              <a:defRPr/>
            </a:lvl1pPr>
          </a:lstStyle>
          <a:p>
            <a:r>
              <a:rPr lang="en-US" dirty="0"/>
              <a:t>Slide Title</a:t>
            </a:r>
          </a:p>
        </p:txBody>
      </p:sp>
      <p:sp>
        <p:nvSpPr>
          <p:cNvPr id="8" name="Footer Placeholder 2">
            <a:extLst>
              <a:ext uri="{FF2B5EF4-FFF2-40B4-BE49-F238E27FC236}">
                <a16:creationId xmlns:a16="http://schemas.microsoft.com/office/drawing/2014/main" id="{378A49C0-E892-573C-8F6B-4CA80BFC6046}"/>
              </a:ext>
            </a:extLst>
          </p:cNvPr>
          <p:cNvSpPr txBox="1">
            <a:spLocks/>
          </p:cNvSpPr>
          <p:nvPr userDrawn="1"/>
        </p:nvSpPr>
        <p:spPr>
          <a:xfrm>
            <a:off x="4230688" y="6445885"/>
            <a:ext cx="3727450" cy="411480"/>
          </a:xfrm>
          <a:prstGeom prst="rect">
            <a:avLst/>
          </a:prstGeom>
        </p:spPr>
        <p:txBody>
          <a:bodyPr vert="horz" lIns="0" tIns="0" rIns="0" bIns="0" rtlCol="0" anchor="t" anchorCtr="0"/>
          <a:lstStyle>
            <a:defPPr>
              <a:defRPr lang="en-US"/>
            </a:defPPr>
            <a:lvl1pPr marL="0" algn="ct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14318">
              <a:defRPr/>
            </a:pPr>
            <a:r>
              <a:rPr lang="en-US"/>
              <a:t>Session ID: BRKSEC-XXXX</a:t>
            </a:r>
            <a:endParaRPr lang="en-US" dirty="0"/>
          </a:p>
        </p:txBody>
      </p:sp>
      <p:sp>
        <p:nvSpPr>
          <p:cNvPr id="9" name="Slide Number Placeholder 3">
            <a:extLst>
              <a:ext uri="{FF2B5EF4-FFF2-40B4-BE49-F238E27FC236}">
                <a16:creationId xmlns:a16="http://schemas.microsoft.com/office/drawing/2014/main" id="{2F965E1A-81EC-E677-56C8-889741BEBC9E}"/>
              </a:ext>
            </a:extLst>
          </p:cNvPr>
          <p:cNvSpPr txBox="1">
            <a:spLocks/>
          </p:cNvSpPr>
          <p:nvPr userDrawn="1"/>
        </p:nvSpPr>
        <p:spPr>
          <a:xfrm>
            <a:off x="9115425" y="6448929"/>
            <a:ext cx="1773238" cy="411480"/>
          </a:xfrm>
          <a:prstGeom prst="rect">
            <a:avLst/>
          </a:prstGeom>
        </p:spPr>
        <p:txBody>
          <a:bodyPr vert="horz" lIns="0" tIns="0" rIns="0" bIns="0" rtlCol="0" anchor="t" anchorCtr="0"/>
          <a:lstStyle>
            <a:defPPr>
              <a:defRPr lang="en-US"/>
            </a:defPPr>
            <a:lvl1pPr marL="0" algn="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3C42FAE-7A31-41D3-A712-51D9B15D0B10}" type="slidenum">
              <a:rPr lang="en-US" smtClean="0"/>
              <a:pPr/>
              <a:t>‹#›</a:t>
            </a:fld>
            <a:endParaRPr lang="en-US" dirty="0"/>
          </a:p>
        </p:txBody>
      </p:sp>
      <p:sp>
        <p:nvSpPr>
          <p:cNvPr id="10" name="Text Placeholder 7">
            <a:extLst>
              <a:ext uri="{FF2B5EF4-FFF2-40B4-BE49-F238E27FC236}">
                <a16:creationId xmlns:a16="http://schemas.microsoft.com/office/drawing/2014/main" id="{8D11F432-E34C-99B0-EF0E-085EF019B9E7}"/>
              </a:ext>
            </a:extLst>
          </p:cNvPr>
          <p:cNvSpPr>
            <a:spLocks noGrp="1"/>
          </p:cNvSpPr>
          <p:nvPr>
            <p:ph type="body" sz="quarter" idx="13" hasCustomPrompt="1"/>
          </p:nvPr>
        </p:nvSpPr>
        <p:spPr>
          <a:xfrm>
            <a:off x="323850" y="942958"/>
            <a:ext cx="5436870" cy="4138965"/>
          </a:xfrm>
        </p:spPr>
        <p:txBody>
          <a:bodyPr/>
          <a:lstStyle/>
          <a:p>
            <a:pPr lvl="0"/>
            <a:r>
              <a:rPr lang="en-US" dirty="0"/>
              <a:t>Text</a:t>
            </a:r>
          </a:p>
        </p:txBody>
      </p:sp>
      <p:sp>
        <p:nvSpPr>
          <p:cNvPr id="11" name="Text Placeholder 9">
            <a:extLst>
              <a:ext uri="{FF2B5EF4-FFF2-40B4-BE49-F238E27FC236}">
                <a16:creationId xmlns:a16="http://schemas.microsoft.com/office/drawing/2014/main" id="{F05F5703-1160-E2F7-E1C7-63FF5D8D2046}"/>
              </a:ext>
            </a:extLst>
          </p:cNvPr>
          <p:cNvSpPr>
            <a:spLocks noGrp="1"/>
          </p:cNvSpPr>
          <p:nvPr>
            <p:ph type="body" sz="quarter" idx="14" hasCustomPrompt="1"/>
          </p:nvPr>
        </p:nvSpPr>
        <p:spPr>
          <a:xfrm>
            <a:off x="323850" y="5364479"/>
            <a:ext cx="11656060" cy="965201"/>
          </a:xfrm>
        </p:spPr>
        <p:txBody>
          <a:bodyPr/>
          <a:lstStyle>
            <a:lvl1pPr>
              <a:buNone/>
              <a:defRPr/>
            </a:lvl1pPr>
          </a:lstStyle>
          <a:p>
            <a:pPr lvl="0"/>
            <a:r>
              <a:rPr lang="en-US" dirty="0"/>
              <a:t>Conclusion</a:t>
            </a:r>
          </a:p>
        </p:txBody>
      </p:sp>
      <p:sp>
        <p:nvSpPr>
          <p:cNvPr id="14" name="Chart Placeholder 13">
            <a:extLst>
              <a:ext uri="{FF2B5EF4-FFF2-40B4-BE49-F238E27FC236}">
                <a16:creationId xmlns:a16="http://schemas.microsoft.com/office/drawing/2014/main" id="{7813BB29-DC9E-4408-6AF1-777BF1D8F97D}"/>
              </a:ext>
            </a:extLst>
          </p:cNvPr>
          <p:cNvSpPr>
            <a:spLocks noGrp="1"/>
          </p:cNvSpPr>
          <p:nvPr>
            <p:ph type="chart" sz="quarter" idx="15"/>
          </p:nvPr>
        </p:nvSpPr>
        <p:spPr>
          <a:xfrm>
            <a:off x="5943600" y="776605"/>
            <a:ext cx="6036310" cy="4305317"/>
          </a:xfrm>
        </p:spPr>
        <p:txBody>
          <a:bodyPr/>
          <a:lstStyle/>
          <a:p>
            <a:endParaRPr lang="en-US"/>
          </a:p>
        </p:txBody>
      </p:sp>
    </p:spTree>
    <p:extLst>
      <p:ext uri="{BB962C8B-B14F-4D97-AF65-F5344CB8AC3E}">
        <p14:creationId xmlns:p14="http://schemas.microsoft.com/office/powerpoint/2010/main" val="27644909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7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C226883-5A2B-8510-4473-A0936A776CD7}"/>
              </a:ext>
            </a:extLst>
          </p:cNvPr>
          <p:cNvSpPr>
            <a:spLocks noGrp="1"/>
          </p:cNvSpPr>
          <p:nvPr>
            <p:ph type="title" hasCustomPrompt="1"/>
          </p:nvPr>
        </p:nvSpPr>
        <p:spPr>
          <a:xfrm>
            <a:off x="323849" y="152401"/>
            <a:ext cx="11637491" cy="528320"/>
          </a:xfrm>
        </p:spPr>
        <p:txBody>
          <a:bodyPr/>
          <a:lstStyle>
            <a:lvl1pPr algn="l">
              <a:defRPr/>
            </a:lvl1pPr>
          </a:lstStyle>
          <a:p>
            <a:r>
              <a:rPr lang="en-US" dirty="0"/>
              <a:t>Slide title</a:t>
            </a:r>
          </a:p>
        </p:txBody>
      </p:sp>
      <p:sp>
        <p:nvSpPr>
          <p:cNvPr id="6" name="Footer Placeholder 2">
            <a:extLst>
              <a:ext uri="{FF2B5EF4-FFF2-40B4-BE49-F238E27FC236}">
                <a16:creationId xmlns:a16="http://schemas.microsoft.com/office/drawing/2014/main" id="{3E78E827-F1F1-B2AC-6F1B-06B506B5F2A5}"/>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2C306147-5815-CFCB-5659-EAFBD0A19E09}"/>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Text Placeholder 7">
            <a:extLst>
              <a:ext uri="{FF2B5EF4-FFF2-40B4-BE49-F238E27FC236}">
                <a16:creationId xmlns:a16="http://schemas.microsoft.com/office/drawing/2014/main" id="{4E5E4BB1-84B2-DD7D-B184-56AE02C2810B}"/>
              </a:ext>
            </a:extLst>
          </p:cNvPr>
          <p:cNvSpPr>
            <a:spLocks noGrp="1"/>
          </p:cNvSpPr>
          <p:nvPr>
            <p:ph type="body" sz="quarter" idx="13" hasCustomPrompt="1"/>
          </p:nvPr>
        </p:nvSpPr>
        <p:spPr>
          <a:xfrm>
            <a:off x="323850" y="1036320"/>
            <a:ext cx="4828918" cy="5140960"/>
          </a:xfrm>
        </p:spPr>
        <p:txBody>
          <a:bodyPr/>
          <a:lstStyle/>
          <a:p>
            <a:pPr lvl="0"/>
            <a:r>
              <a:rPr lang="en-US" dirty="0"/>
              <a:t>Text</a:t>
            </a:r>
          </a:p>
        </p:txBody>
      </p:sp>
      <p:sp>
        <p:nvSpPr>
          <p:cNvPr id="9" name="Chart Placeholder 10">
            <a:extLst>
              <a:ext uri="{FF2B5EF4-FFF2-40B4-BE49-F238E27FC236}">
                <a16:creationId xmlns:a16="http://schemas.microsoft.com/office/drawing/2014/main" id="{417B0AA0-592F-E1B3-8BF0-57E82B9495F7}"/>
              </a:ext>
            </a:extLst>
          </p:cNvPr>
          <p:cNvSpPr>
            <a:spLocks noGrp="1"/>
          </p:cNvSpPr>
          <p:nvPr>
            <p:ph type="chart" sz="quarter" idx="14"/>
          </p:nvPr>
        </p:nvSpPr>
        <p:spPr>
          <a:xfrm>
            <a:off x="5598160" y="873760"/>
            <a:ext cx="6363181" cy="5303520"/>
          </a:xfrm>
        </p:spPr>
        <p:txBody>
          <a:bodyPr/>
          <a:lstStyle/>
          <a:p>
            <a:endParaRPr lang="en-US"/>
          </a:p>
        </p:txBody>
      </p:sp>
    </p:spTree>
    <p:extLst>
      <p:ext uri="{BB962C8B-B14F-4D97-AF65-F5344CB8AC3E}">
        <p14:creationId xmlns:p14="http://schemas.microsoft.com/office/powerpoint/2010/main" val="1189126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8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2E1D9A3-731F-C21D-E98B-E72963FB498B}"/>
              </a:ext>
            </a:extLst>
          </p:cNvPr>
          <p:cNvSpPr>
            <a:spLocks noGrp="1"/>
          </p:cNvSpPr>
          <p:nvPr>
            <p:ph type="title" hasCustomPrompt="1"/>
          </p:nvPr>
        </p:nvSpPr>
        <p:spPr>
          <a:xfrm>
            <a:off x="243840" y="158229"/>
            <a:ext cx="11694161" cy="499762"/>
          </a:xfrm>
        </p:spPr>
        <p:txBody>
          <a:bodyPr/>
          <a:lstStyle>
            <a:lvl1pPr algn="ctr">
              <a:defRPr/>
            </a:lvl1pPr>
          </a:lstStyle>
          <a:p>
            <a:r>
              <a:rPr lang="en-US" dirty="0"/>
              <a:t>Slide title</a:t>
            </a:r>
          </a:p>
        </p:txBody>
      </p:sp>
      <p:sp>
        <p:nvSpPr>
          <p:cNvPr id="6" name="Footer Placeholder 2">
            <a:extLst>
              <a:ext uri="{FF2B5EF4-FFF2-40B4-BE49-F238E27FC236}">
                <a16:creationId xmlns:a16="http://schemas.microsoft.com/office/drawing/2014/main" id="{D9BD4ECC-D8A6-38E9-224E-4D5705BF11EF}"/>
              </a:ext>
            </a:extLst>
          </p:cNvPr>
          <p:cNvSpPr>
            <a:spLocks noGrp="1"/>
          </p:cNvSpPr>
          <p:nvPr>
            <p:ph type="ftr" sz="quarter" idx="10"/>
          </p:nvPr>
        </p:nvSpPr>
        <p:spPr>
          <a:xfrm>
            <a:off x="4230688" y="6443476"/>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3336406F-D824-1ADC-44D0-9C630F59B3CC}"/>
              </a:ext>
            </a:extLst>
          </p:cNvPr>
          <p:cNvSpPr>
            <a:spLocks noGrp="1"/>
          </p:cNvSpPr>
          <p:nvPr>
            <p:ph type="sldNum" sz="quarter" idx="11"/>
          </p:nvPr>
        </p:nvSpPr>
        <p:spPr>
          <a:xfrm>
            <a:off x="9115425" y="6446520"/>
            <a:ext cx="1773238" cy="411480"/>
          </a:xfrm>
        </p:spPr>
        <p:txBody>
          <a:bodyPr/>
          <a:lstStyle/>
          <a:p>
            <a:fld id="{C3C42FAE-7A31-41D3-A712-51D9B15D0B10}" type="slidenum">
              <a:rPr lang="en-US" smtClean="0"/>
              <a:pPr/>
              <a:t>‹#›</a:t>
            </a:fld>
            <a:endParaRPr lang="en-US" dirty="0"/>
          </a:p>
        </p:txBody>
      </p:sp>
      <p:sp>
        <p:nvSpPr>
          <p:cNvPr id="8" name="Chart Placeholder 10">
            <a:extLst>
              <a:ext uri="{FF2B5EF4-FFF2-40B4-BE49-F238E27FC236}">
                <a16:creationId xmlns:a16="http://schemas.microsoft.com/office/drawing/2014/main" id="{BC289ABA-4D95-BFFC-9757-9C5588B50952}"/>
              </a:ext>
            </a:extLst>
          </p:cNvPr>
          <p:cNvSpPr>
            <a:spLocks noGrp="1"/>
          </p:cNvSpPr>
          <p:nvPr>
            <p:ph type="chart" sz="quarter" idx="12"/>
          </p:nvPr>
        </p:nvSpPr>
        <p:spPr>
          <a:xfrm>
            <a:off x="243840" y="882693"/>
            <a:ext cx="6705600" cy="5322658"/>
          </a:xfrm>
        </p:spPr>
        <p:txBody>
          <a:bodyPr/>
          <a:lstStyle/>
          <a:p>
            <a:endParaRPr lang="en-US"/>
          </a:p>
        </p:txBody>
      </p:sp>
      <p:sp>
        <p:nvSpPr>
          <p:cNvPr id="9" name="Text Placeholder 12">
            <a:extLst>
              <a:ext uri="{FF2B5EF4-FFF2-40B4-BE49-F238E27FC236}">
                <a16:creationId xmlns:a16="http://schemas.microsoft.com/office/drawing/2014/main" id="{36F8ABE7-7D5B-847D-D14C-39049DBD313F}"/>
              </a:ext>
            </a:extLst>
          </p:cNvPr>
          <p:cNvSpPr>
            <a:spLocks noGrp="1"/>
          </p:cNvSpPr>
          <p:nvPr>
            <p:ph type="body" sz="quarter" idx="13" hasCustomPrompt="1"/>
          </p:nvPr>
        </p:nvSpPr>
        <p:spPr>
          <a:xfrm>
            <a:off x="7233921" y="985519"/>
            <a:ext cx="4704080" cy="5049521"/>
          </a:xfrm>
        </p:spPr>
        <p:txBody>
          <a:bodyPr/>
          <a:lstStyle/>
          <a:p>
            <a:pPr lvl="0"/>
            <a:r>
              <a:rPr lang="en-US" dirty="0"/>
              <a:t>Points</a:t>
            </a:r>
          </a:p>
        </p:txBody>
      </p:sp>
    </p:spTree>
    <p:extLst>
      <p:ext uri="{BB962C8B-B14F-4D97-AF65-F5344CB8AC3E}">
        <p14:creationId xmlns:p14="http://schemas.microsoft.com/office/powerpoint/2010/main" val="2647226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816EE5A-4781-DE5E-F220-E5A4E5DE440F}"/>
              </a:ext>
            </a:extLst>
          </p:cNvPr>
          <p:cNvSpPr>
            <a:spLocks noGrp="1"/>
          </p:cNvSpPr>
          <p:nvPr>
            <p:ph type="title" hasCustomPrompt="1"/>
          </p:nvPr>
        </p:nvSpPr>
        <p:spPr>
          <a:xfrm>
            <a:off x="325119" y="172721"/>
            <a:ext cx="11636221" cy="487680"/>
          </a:xfrm>
        </p:spPr>
        <p:txBody>
          <a:bodyPr/>
          <a:lstStyle/>
          <a:p>
            <a:r>
              <a:rPr lang="en-US" dirty="0"/>
              <a:t>Slide title</a:t>
            </a:r>
          </a:p>
        </p:txBody>
      </p:sp>
      <p:sp>
        <p:nvSpPr>
          <p:cNvPr id="6" name="Footer Placeholder 2">
            <a:extLst>
              <a:ext uri="{FF2B5EF4-FFF2-40B4-BE49-F238E27FC236}">
                <a16:creationId xmlns:a16="http://schemas.microsoft.com/office/drawing/2014/main" id="{FDE186A1-80F0-C96A-D6E3-A7DBA3619851}"/>
              </a:ext>
            </a:extLst>
          </p:cNvPr>
          <p:cNvSpPr>
            <a:spLocks noGrp="1"/>
          </p:cNvSpPr>
          <p:nvPr>
            <p:ph type="ftr" sz="quarter" idx="10"/>
          </p:nvPr>
        </p:nvSpPr>
        <p:spPr>
          <a:xfrm>
            <a:off x="4539774" y="6445885"/>
            <a:ext cx="3418363"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F2397275-D4C1-B724-006D-8257F49BA814}"/>
              </a:ext>
            </a:extLst>
          </p:cNvPr>
          <p:cNvSpPr>
            <a:spLocks noGrp="1"/>
          </p:cNvSpPr>
          <p:nvPr>
            <p:ph type="sldNum" sz="quarter" idx="11"/>
          </p:nvPr>
        </p:nvSpPr>
        <p:spPr>
          <a:xfrm>
            <a:off x="9262465" y="6448929"/>
            <a:ext cx="1626198" cy="411480"/>
          </a:xfrm>
        </p:spPr>
        <p:txBody>
          <a:bodyPr/>
          <a:lstStyle/>
          <a:p>
            <a:fld id="{C3C42FAE-7A31-41D3-A712-51D9B15D0B10}" type="slidenum">
              <a:rPr lang="en-US" smtClean="0"/>
              <a:pPr/>
              <a:t>‹#›</a:t>
            </a:fld>
            <a:endParaRPr lang="en-US" dirty="0"/>
          </a:p>
        </p:txBody>
      </p:sp>
      <p:sp>
        <p:nvSpPr>
          <p:cNvPr id="8" name="Text Placeholder 7">
            <a:extLst>
              <a:ext uri="{FF2B5EF4-FFF2-40B4-BE49-F238E27FC236}">
                <a16:creationId xmlns:a16="http://schemas.microsoft.com/office/drawing/2014/main" id="{4F317722-F153-5B01-CCBC-F538515F60F7}"/>
              </a:ext>
            </a:extLst>
          </p:cNvPr>
          <p:cNvSpPr>
            <a:spLocks noGrp="1"/>
          </p:cNvSpPr>
          <p:nvPr>
            <p:ph type="body" sz="quarter" idx="13" hasCustomPrompt="1"/>
          </p:nvPr>
        </p:nvSpPr>
        <p:spPr>
          <a:xfrm>
            <a:off x="325120" y="1026160"/>
            <a:ext cx="5659119" cy="5059680"/>
          </a:xfrm>
        </p:spPr>
        <p:txBody>
          <a:bodyPr/>
          <a:lstStyle/>
          <a:p>
            <a:pPr lvl="0"/>
            <a:r>
              <a:rPr lang="en-US"/>
              <a:t>Text</a:t>
            </a:r>
            <a:endParaRPr lang="en-US" dirty="0"/>
          </a:p>
        </p:txBody>
      </p:sp>
      <p:sp>
        <p:nvSpPr>
          <p:cNvPr id="9" name="Chart Placeholder 10">
            <a:extLst>
              <a:ext uri="{FF2B5EF4-FFF2-40B4-BE49-F238E27FC236}">
                <a16:creationId xmlns:a16="http://schemas.microsoft.com/office/drawing/2014/main" id="{53B5919F-D01C-AFD6-37C4-C5B4254A9721}"/>
              </a:ext>
            </a:extLst>
          </p:cNvPr>
          <p:cNvSpPr>
            <a:spLocks noGrp="1"/>
          </p:cNvSpPr>
          <p:nvPr>
            <p:ph type="chart" sz="quarter" idx="14"/>
          </p:nvPr>
        </p:nvSpPr>
        <p:spPr>
          <a:xfrm>
            <a:off x="6207762" y="873759"/>
            <a:ext cx="5753579" cy="5323842"/>
          </a:xfrm>
        </p:spPr>
        <p:txBody>
          <a:bodyPr/>
          <a:lstStyle/>
          <a:p>
            <a:endParaRPr lang="en-US"/>
          </a:p>
        </p:txBody>
      </p:sp>
    </p:spTree>
    <p:extLst>
      <p:ext uri="{BB962C8B-B14F-4D97-AF65-F5344CB8AC3E}">
        <p14:creationId xmlns:p14="http://schemas.microsoft.com/office/powerpoint/2010/main" val="786099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0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5C61929-698D-CDA0-2C34-F7276471D6D5}"/>
              </a:ext>
            </a:extLst>
          </p:cNvPr>
          <p:cNvSpPr>
            <a:spLocks noGrp="1"/>
          </p:cNvSpPr>
          <p:nvPr>
            <p:ph type="title" hasCustomPrompt="1"/>
          </p:nvPr>
        </p:nvSpPr>
        <p:spPr>
          <a:xfrm>
            <a:off x="264161" y="160638"/>
            <a:ext cx="11663679" cy="540402"/>
          </a:xfrm>
        </p:spPr>
        <p:txBody>
          <a:bodyPr/>
          <a:lstStyle>
            <a:lvl1pPr algn="ctr">
              <a:defRPr/>
            </a:lvl1pPr>
          </a:lstStyle>
          <a:p>
            <a:r>
              <a:rPr lang="en-US" dirty="0"/>
              <a:t>Slide title</a:t>
            </a:r>
          </a:p>
        </p:txBody>
      </p:sp>
      <p:sp>
        <p:nvSpPr>
          <p:cNvPr id="6" name="Footer Placeholder 2">
            <a:extLst>
              <a:ext uri="{FF2B5EF4-FFF2-40B4-BE49-F238E27FC236}">
                <a16:creationId xmlns:a16="http://schemas.microsoft.com/office/drawing/2014/main" id="{FED5BED8-E3E8-82A5-FFDB-0F5D57469EC7}"/>
              </a:ext>
            </a:extLst>
          </p:cNvPr>
          <p:cNvSpPr>
            <a:spLocks noGrp="1"/>
          </p:cNvSpPr>
          <p:nvPr>
            <p:ph type="ftr" sz="quarter" idx="10"/>
          </p:nvPr>
        </p:nvSpPr>
        <p:spPr>
          <a:xfrm>
            <a:off x="3078322" y="6445885"/>
            <a:ext cx="4784742"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6DEBC34E-E7B4-DE14-768F-4EE89C36E00D}"/>
              </a:ext>
            </a:extLst>
          </p:cNvPr>
          <p:cNvSpPr>
            <a:spLocks noGrp="1"/>
          </p:cNvSpPr>
          <p:nvPr>
            <p:ph type="sldNum" sz="quarter" idx="11"/>
          </p:nvPr>
        </p:nvSpPr>
        <p:spPr>
          <a:xfrm>
            <a:off x="8567217" y="6448929"/>
            <a:ext cx="2276216" cy="411480"/>
          </a:xfrm>
        </p:spPr>
        <p:txBody>
          <a:bodyPr/>
          <a:lstStyle/>
          <a:p>
            <a:fld id="{C3C42FAE-7A31-41D3-A712-51D9B15D0B10}" type="slidenum">
              <a:rPr lang="en-US" smtClean="0"/>
              <a:pPr/>
              <a:t>‹#›</a:t>
            </a:fld>
            <a:endParaRPr lang="en-US" dirty="0"/>
          </a:p>
        </p:txBody>
      </p:sp>
      <p:sp>
        <p:nvSpPr>
          <p:cNvPr id="9" name="Text Placeholder 12">
            <a:extLst>
              <a:ext uri="{FF2B5EF4-FFF2-40B4-BE49-F238E27FC236}">
                <a16:creationId xmlns:a16="http://schemas.microsoft.com/office/drawing/2014/main" id="{D03D8BB4-AFCA-C0BE-98AF-9AFD65024056}"/>
              </a:ext>
            </a:extLst>
          </p:cNvPr>
          <p:cNvSpPr>
            <a:spLocks noGrp="1"/>
          </p:cNvSpPr>
          <p:nvPr>
            <p:ph type="body" sz="quarter" idx="13" hasCustomPrompt="1"/>
          </p:nvPr>
        </p:nvSpPr>
        <p:spPr>
          <a:xfrm>
            <a:off x="6228080" y="1016000"/>
            <a:ext cx="5699760" cy="5090160"/>
          </a:xfrm>
        </p:spPr>
        <p:txBody>
          <a:bodyPr/>
          <a:lstStyle/>
          <a:p>
            <a:pPr lvl="0"/>
            <a:r>
              <a:rPr lang="en-US" dirty="0"/>
              <a:t>Points</a:t>
            </a:r>
          </a:p>
        </p:txBody>
      </p:sp>
      <p:sp>
        <p:nvSpPr>
          <p:cNvPr id="10" name="Chart Placeholder 10">
            <a:extLst>
              <a:ext uri="{FF2B5EF4-FFF2-40B4-BE49-F238E27FC236}">
                <a16:creationId xmlns:a16="http://schemas.microsoft.com/office/drawing/2014/main" id="{7C0EF969-EE44-DD27-FCD3-D997F51793CF}"/>
              </a:ext>
            </a:extLst>
          </p:cNvPr>
          <p:cNvSpPr>
            <a:spLocks noGrp="1"/>
          </p:cNvSpPr>
          <p:nvPr>
            <p:ph type="chart" sz="quarter" idx="14"/>
          </p:nvPr>
        </p:nvSpPr>
        <p:spPr>
          <a:xfrm>
            <a:off x="264161" y="885103"/>
            <a:ext cx="5537199" cy="5383618"/>
          </a:xfrm>
        </p:spPr>
        <p:txBody>
          <a:bodyPr/>
          <a:lstStyle/>
          <a:p>
            <a:endParaRPr lang="en-US"/>
          </a:p>
        </p:txBody>
      </p:sp>
    </p:spTree>
    <p:extLst>
      <p:ext uri="{BB962C8B-B14F-4D97-AF65-F5344CB8AC3E}">
        <p14:creationId xmlns:p14="http://schemas.microsoft.com/office/powerpoint/2010/main" val="2090642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FF2DDF7-76D9-3F8F-88CD-5B1CC9CB1E06}"/>
              </a:ext>
            </a:extLst>
          </p:cNvPr>
          <p:cNvSpPr>
            <a:spLocks noGrp="1"/>
          </p:cNvSpPr>
          <p:nvPr>
            <p:ph type="title" hasCustomPrompt="1"/>
          </p:nvPr>
        </p:nvSpPr>
        <p:spPr>
          <a:xfrm>
            <a:off x="323850" y="298146"/>
            <a:ext cx="6818630" cy="492443"/>
          </a:xfrm>
        </p:spPr>
        <p:txBody>
          <a:bodyPr/>
          <a:lstStyle>
            <a:lvl1pPr>
              <a:defRPr sz="2400"/>
            </a:lvl1pPr>
          </a:lstStyle>
          <a:p>
            <a:r>
              <a:rPr lang="en-US" dirty="0"/>
              <a:t>Slide Title</a:t>
            </a:r>
          </a:p>
        </p:txBody>
      </p:sp>
      <p:sp>
        <p:nvSpPr>
          <p:cNvPr id="6" name="Footer Placeholder 2">
            <a:extLst>
              <a:ext uri="{FF2B5EF4-FFF2-40B4-BE49-F238E27FC236}">
                <a16:creationId xmlns:a16="http://schemas.microsoft.com/office/drawing/2014/main" id="{0AB178C1-9C07-D022-423B-8CE155E2BAE1}"/>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A99C042A-B298-054F-07D7-BA278971E499}"/>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SmartArt Placeholder 5">
            <a:extLst>
              <a:ext uri="{FF2B5EF4-FFF2-40B4-BE49-F238E27FC236}">
                <a16:creationId xmlns:a16="http://schemas.microsoft.com/office/drawing/2014/main" id="{833126F2-46C3-947F-E456-111D7718CE2C}"/>
              </a:ext>
            </a:extLst>
          </p:cNvPr>
          <p:cNvSpPr>
            <a:spLocks noGrp="1"/>
          </p:cNvSpPr>
          <p:nvPr>
            <p:ph type="dgm" sz="quarter" idx="12"/>
          </p:nvPr>
        </p:nvSpPr>
        <p:spPr>
          <a:xfrm>
            <a:off x="7355840" y="298146"/>
            <a:ext cx="4724400" cy="5970574"/>
          </a:xfrm>
        </p:spPr>
        <p:txBody>
          <a:bodyPr/>
          <a:lstStyle/>
          <a:p>
            <a:endParaRPr lang="en-US"/>
          </a:p>
        </p:txBody>
      </p:sp>
      <p:sp>
        <p:nvSpPr>
          <p:cNvPr id="9" name="Text Placeholder 7">
            <a:extLst>
              <a:ext uri="{FF2B5EF4-FFF2-40B4-BE49-F238E27FC236}">
                <a16:creationId xmlns:a16="http://schemas.microsoft.com/office/drawing/2014/main" id="{14416EB9-694E-23A8-48B1-FCD93ECA5FB6}"/>
              </a:ext>
            </a:extLst>
          </p:cNvPr>
          <p:cNvSpPr>
            <a:spLocks noGrp="1"/>
          </p:cNvSpPr>
          <p:nvPr>
            <p:ph type="body" sz="quarter" idx="13" hasCustomPrompt="1"/>
          </p:nvPr>
        </p:nvSpPr>
        <p:spPr>
          <a:xfrm>
            <a:off x="323850" y="967754"/>
            <a:ext cx="6818630" cy="5372086"/>
          </a:xfrm>
        </p:spPr>
        <p:txBody>
          <a:bodyPr/>
          <a:lstStyle>
            <a:lvl1pPr>
              <a:defRPr sz="1600"/>
            </a:lvl1pPr>
          </a:lstStyle>
          <a:p>
            <a:pPr lvl="0"/>
            <a:r>
              <a:rPr lang="en-US" dirty="0"/>
              <a:t>Text</a:t>
            </a:r>
          </a:p>
        </p:txBody>
      </p:sp>
    </p:spTree>
    <p:extLst>
      <p:ext uri="{BB962C8B-B14F-4D97-AF65-F5344CB8AC3E}">
        <p14:creationId xmlns:p14="http://schemas.microsoft.com/office/powerpoint/2010/main" val="3855721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16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9ABFB89B-9255-239B-609E-41A23AD8CA03}"/>
              </a:ext>
            </a:extLst>
          </p:cNvPr>
          <p:cNvSpPr>
            <a:spLocks noGrp="1"/>
          </p:cNvSpPr>
          <p:nvPr>
            <p:ph type="title" hasCustomPrompt="1"/>
          </p:nvPr>
        </p:nvSpPr>
        <p:spPr>
          <a:xfrm>
            <a:off x="242570" y="298146"/>
            <a:ext cx="11625580" cy="492443"/>
          </a:xfrm>
        </p:spPr>
        <p:txBody>
          <a:bodyPr/>
          <a:lstStyle>
            <a:lvl1pPr>
              <a:defRPr sz="2400"/>
            </a:lvl1pPr>
          </a:lstStyle>
          <a:p>
            <a:r>
              <a:rPr lang="en-US" dirty="0"/>
              <a:t>Slide Title</a:t>
            </a:r>
          </a:p>
        </p:txBody>
      </p:sp>
      <p:sp>
        <p:nvSpPr>
          <p:cNvPr id="6" name="Footer Placeholder 2">
            <a:extLst>
              <a:ext uri="{FF2B5EF4-FFF2-40B4-BE49-F238E27FC236}">
                <a16:creationId xmlns:a16="http://schemas.microsoft.com/office/drawing/2014/main" id="{6F503579-9927-168C-F959-60FE96E868BD}"/>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E6608DAA-2210-0C37-E8D6-8095C5ABD613}"/>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SmartArt Placeholder 5">
            <a:extLst>
              <a:ext uri="{FF2B5EF4-FFF2-40B4-BE49-F238E27FC236}">
                <a16:creationId xmlns:a16="http://schemas.microsoft.com/office/drawing/2014/main" id="{DC1727C4-0043-D443-025C-302609D9F85F}"/>
              </a:ext>
            </a:extLst>
          </p:cNvPr>
          <p:cNvSpPr>
            <a:spLocks noGrp="1"/>
          </p:cNvSpPr>
          <p:nvPr>
            <p:ph type="dgm" sz="quarter" idx="12"/>
          </p:nvPr>
        </p:nvSpPr>
        <p:spPr>
          <a:xfrm>
            <a:off x="242570" y="873760"/>
            <a:ext cx="4339590" cy="5476240"/>
          </a:xfrm>
        </p:spPr>
        <p:txBody>
          <a:bodyPr/>
          <a:lstStyle/>
          <a:p>
            <a:endParaRPr lang="en-US"/>
          </a:p>
        </p:txBody>
      </p:sp>
      <p:sp>
        <p:nvSpPr>
          <p:cNvPr id="9" name="Text Placeholder 7">
            <a:extLst>
              <a:ext uri="{FF2B5EF4-FFF2-40B4-BE49-F238E27FC236}">
                <a16:creationId xmlns:a16="http://schemas.microsoft.com/office/drawing/2014/main" id="{8C0754CB-725B-27E4-C598-5B9EF670FCAB}"/>
              </a:ext>
            </a:extLst>
          </p:cNvPr>
          <p:cNvSpPr>
            <a:spLocks noGrp="1"/>
          </p:cNvSpPr>
          <p:nvPr>
            <p:ph type="body" sz="quarter" idx="13" hasCustomPrompt="1"/>
          </p:nvPr>
        </p:nvSpPr>
        <p:spPr>
          <a:xfrm>
            <a:off x="5191760" y="985520"/>
            <a:ext cx="6676390" cy="5283200"/>
          </a:xfrm>
        </p:spPr>
        <p:txBody>
          <a:bodyPr/>
          <a:lstStyle>
            <a:lvl1pPr>
              <a:defRPr sz="1600"/>
            </a:lvl1pPr>
          </a:lstStyle>
          <a:p>
            <a:pPr lvl="0"/>
            <a:r>
              <a:rPr lang="en-US" dirty="0"/>
              <a:t>Text</a:t>
            </a:r>
          </a:p>
        </p:txBody>
      </p:sp>
    </p:spTree>
    <p:extLst>
      <p:ext uri="{BB962C8B-B14F-4D97-AF65-F5344CB8AC3E}">
        <p14:creationId xmlns:p14="http://schemas.microsoft.com/office/powerpoint/2010/main" val="25633185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17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4AC926AD-345F-D959-C696-739BCC83DB27}"/>
              </a:ext>
            </a:extLst>
          </p:cNvPr>
          <p:cNvSpPr>
            <a:spLocks noGrp="1"/>
          </p:cNvSpPr>
          <p:nvPr>
            <p:ph type="title" hasCustomPrompt="1"/>
          </p:nvPr>
        </p:nvSpPr>
        <p:spPr>
          <a:xfrm>
            <a:off x="323850" y="298146"/>
            <a:ext cx="11544300" cy="492443"/>
          </a:xfrm>
        </p:spPr>
        <p:txBody>
          <a:bodyPr/>
          <a:lstStyle>
            <a:lvl1pPr>
              <a:defRPr sz="2400"/>
            </a:lvl1pPr>
          </a:lstStyle>
          <a:p>
            <a:r>
              <a:rPr lang="en-US" dirty="0"/>
              <a:t>Slide Title</a:t>
            </a:r>
          </a:p>
        </p:txBody>
      </p:sp>
      <p:sp>
        <p:nvSpPr>
          <p:cNvPr id="6" name="Footer Placeholder 2">
            <a:extLst>
              <a:ext uri="{FF2B5EF4-FFF2-40B4-BE49-F238E27FC236}">
                <a16:creationId xmlns:a16="http://schemas.microsoft.com/office/drawing/2014/main" id="{3A30FE8E-4832-A8E7-6AC0-C31717173EA6}"/>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D3452120-3E39-0C59-2EB2-D058591C8FA0}"/>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SmartArt Placeholder 5">
            <a:extLst>
              <a:ext uri="{FF2B5EF4-FFF2-40B4-BE49-F238E27FC236}">
                <a16:creationId xmlns:a16="http://schemas.microsoft.com/office/drawing/2014/main" id="{ED3373BF-A497-D46B-2DC4-0D804B618367}"/>
              </a:ext>
            </a:extLst>
          </p:cNvPr>
          <p:cNvSpPr>
            <a:spLocks noGrp="1"/>
          </p:cNvSpPr>
          <p:nvPr>
            <p:ph type="dgm" sz="quarter" idx="12"/>
          </p:nvPr>
        </p:nvSpPr>
        <p:spPr>
          <a:xfrm>
            <a:off x="7142480" y="1229360"/>
            <a:ext cx="4725670" cy="4145280"/>
          </a:xfrm>
        </p:spPr>
        <p:txBody>
          <a:bodyPr/>
          <a:lstStyle/>
          <a:p>
            <a:endParaRPr lang="en-US"/>
          </a:p>
        </p:txBody>
      </p:sp>
      <p:sp>
        <p:nvSpPr>
          <p:cNvPr id="9" name="Text Placeholder 7">
            <a:extLst>
              <a:ext uri="{FF2B5EF4-FFF2-40B4-BE49-F238E27FC236}">
                <a16:creationId xmlns:a16="http://schemas.microsoft.com/office/drawing/2014/main" id="{32C82F77-B350-EA92-FEB9-F0DD5675B8C9}"/>
              </a:ext>
            </a:extLst>
          </p:cNvPr>
          <p:cNvSpPr>
            <a:spLocks noGrp="1"/>
          </p:cNvSpPr>
          <p:nvPr>
            <p:ph type="body" sz="quarter" idx="13" hasCustomPrompt="1"/>
          </p:nvPr>
        </p:nvSpPr>
        <p:spPr>
          <a:xfrm>
            <a:off x="323850" y="1066800"/>
            <a:ext cx="5345430" cy="5019040"/>
          </a:xfrm>
        </p:spPr>
        <p:txBody>
          <a:bodyPr/>
          <a:lstStyle>
            <a:lvl1pPr>
              <a:defRPr sz="1600"/>
            </a:lvl1pPr>
          </a:lstStyle>
          <a:p>
            <a:pPr lvl="0"/>
            <a:r>
              <a:rPr lang="en-US" dirty="0"/>
              <a:t>Points</a:t>
            </a:r>
          </a:p>
        </p:txBody>
      </p:sp>
    </p:spTree>
    <p:extLst>
      <p:ext uri="{BB962C8B-B14F-4D97-AF65-F5344CB8AC3E}">
        <p14:creationId xmlns:p14="http://schemas.microsoft.com/office/powerpoint/2010/main" val="347961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18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818C23A-A2F5-83AF-2E8C-ECAA14FDE37A}"/>
              </a:ext>
            </a:extLst>
          </p:cNvPr>
          <p:cNvSpPr>
            <a:spLocks noGrp="1"/>
          </p:cNvSpPr>
          <p:nvPr>
            <p:ph type="title" hasCustomPrompt="1"/>
          </p:nvPr>
        </p:nvSpPr>
        <p:spPr>
          <a:xfrm>
            <a:off x="242570" y="196546"/>
            <a:ext cx="11544300" cy="492443"/>
          </a:xfrm>
        </p:spPr>
        <p:txBody>
          <a:bodyPr/>
          <a:lstStyle>
            <a:lvl1pPr>
              <a:defRPr sz="2400"/>
            </a:lvl1pPr>
          </a:lstStyle>
          <a:p>
            <a:r>
              <a:rPr lang="en-US" dirty="0"/>
              <a:t>Slide Title</a:t>
            </a:r>
          </a:p>
        </p:txBody>
      </p:sp>
      <p:sp>
        <p:nvSpPr>
          <p:cNvPr id="6" name="Footer Placeholder 2">
            <a:extLst>
              <a:ext uri="{FF2B5EF4-FFF2-40B4-BE49-F238E27FC236}">
                <a16:creationId xmlns:a16="http://schemas.microsoft.com/office/drawing/2014/main" id="{3F751483-6400-BF06-6483-A38B84B32F33}"/>
              </a:ext>
            </a:extLst>
          </p:cNvPr>
          <p:cNvSpPr>
            <a:spLocks noGrp="1"/>
          </p:cNvSpPr>
          <p:nvPr>
            <p:ph type="ftr" sz="quarter" idx="10"/>
          </p:nvPr>
        </p:nvSpPr>
        <p:spPr>
          <a:xfrm>
            <a:off x="4149408" y="63442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5607A7C0-EF41-D464-AFE3-C2F6997F9352}"/>
              </a:ext>
            </a:extLst>
          </p:cNvPr>
          <p:cNvSpPr>
            <a:spLocks noGrp="1"/>
          </p:cNvSpPr>
          <p:nvPr>
            <p:ph type="sldNum" sz="quarter" idx="11"/>
          </p:nvPr>
        </p:nvSpPr>
        <p:spPr>
          <a:xfrm>
            <a:off x="9034145" y="6347329"/>
            <a:ext cx="1773238" cy="411480"/>
          </a:xfrm>
        </p:spPr>
        <p:txBody>
          <a:bodyPr/>
          <a:lstStyle/>
          <a:p>
            <a:fld id="{C3C42FAE-7A31-41D3-A712-51D9B15D0B10}" type="slidenum">
              <a:rPr lang="en-US" smtClean="0"/>
              <a:pPr/>
              <a:t>‹#›</a:t>
            </a:fld>
            <a:endParaRPr lang="en-US" dirty="0"/>
          </a:p>
        </p:txBody>
      </p:sp>
      <p:sp>
        <p:nvSpPr>
          <p:cNvPr id="8" name="SmartArt Placeholder 5">
            <a:extLst>
              <a:ext uri="{FF2B5EF4-FFF2-40B4-BE49-F238E27FC236}">
                <a16:creationId xmlns:a16="http://schemas.microsoft.com/office/drawing/2014/main" id="{9BC1CBE1-1BAD-456D-4018-2721E970AA96}"/>
              </a:ext>
            </a:extLst>
          </p:cNvPr>
          <p:cNvSpPr>
            <a:spLocks noGrp="1"/>
          </p:cNvSpPr>
          <p:nvPr>
            <p:ph type="dgm" sz="quarter" idx="12"/>
          </p:nvPr>
        </p:nvSpPr>
        <p:spPr>
          <a:xfrm>
            <a:off x="339090" y="903923"/>
            <a:ext cx="4725670" cy="4145280"/>
          </a:xfrm>
        </p:spPr>
        <p:txBody>
          <a:bodyPr/>
          <a:lstStyle/>
          <a:p>
            <a:endParaRPr lang="en-US"/>
          </a:p>
        </p:txBody>
      </p:sp>
      <p:sp>
        <p:nvSpPr>
          <p:cNvPr id="9" name="Text Placeholder 7">
            <a:extLst>
              <a:ext uri="{FF2B5EF4-FFF2-40B4-BE49-F238E27FC236}">
                <a16:creationId xmlns:a16="http://schemas.microsoft.com/office/drawing/2014/main" id="{86B9E0BF-EEE3-C755-D2A3-CCCBFA4332EF}"/>
              </a:ext>
            </a:extLst>
          </p:cNvPr>
          <p:cNvSpPr>
            <a:spLocks noGrp="1"/>
          </p:cNvSpPr>
          <p:nvPr>
            <p:ph type="body" sz="quarter" idx="13" hasCustomPrompt="1"/>
          </p:nvPr>
        </p:nvSpPr>
        <p:spPr>
          <a:xfrm>
            <a:off x="6294120" y="903923"/>
            <a:ext cx="5345430" cy="5019040"/>
          </a:xfrm>
        </p:spPr>
        <p:txBody>
          <a:bodyPr/>
          <a:lstStyle>
            <a:lvl1pPr>
              <a:defRPr sz="1600"/>
            </a:lvl1pPr>
          </a:lstStyle>
          <a:p>
            <a:pPr lvl="0"/>
            <a:r>
              <a:rPr lang="en-US" dirty="0"/>
              <a:t>Points</a:t>
            </a:r>
          </a:p>
        </p:txBody>
      </p:sp>
    </p:spTree>
    <p:extLst>
      <p:ext uri="{BB962C8B-B14F-4D97-AF65-F5344CB8AC3E}">
        <p14:creationId xmlns:p14="http://schemas.microsoft.com/office/powerpoint/2010/main" val="1888817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19_Custom Layout">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7BDA197-7924-0676-3DE9-8A588C391D72}"/>
              </a:ext>
            </a:extLst>
          </p:cNvPr>
          <p:cNvSpPr>
            <a:spLocks noGrp="1"/>
          </p:cNvSpPr>
          <p:nvPr>
            <p:ph type="title" hasCustomPrompt="1"/>
          </p:nvPr>
        </p:nvSpPr>
        <p:spPr>
          <a:xfrm>
            <a:off x="323850" y="298146"/>
            <a:ext cx="11544300" cy="492443"/>
          </a:xfrm>
        </p:spPr>
        <p:txBody>
          <a:bodyPr/>
          <a:lstStyle>
            <a:lvl1pPr>
              <a:defRPr sz="2400"/>
            </a:lvl1pPr>
          </a:lstStyle>
          <a:p>
            <a:r>
              <a:rPr lang="en-US" dirty="0"/>
              <a:t>Slide Title</a:t>
            </a:r>
          </a:p>
        </p:txBody>
      </p:sp>
      <p:sp>
        <p:nvSpPr>
          <p:cNvPr id="6" name="Footer Placeholder 3">
            <a:extLst>
              <a:ext uri="{FF2B5EF4-FFF2-40B4-BE49-F238E27FC236}">
                <a16:creationId xmlns:a16="http://schemas.microsoft.com/office/drawing/2014/main" id="{31CDF455-DFFA-5F5C-DE75-0F86006BFE0A}"/>
              </a:ext>
            </a:extLst>
          </p:cNvPr>
          <p:cNvSpPr>
            <a:spLocks noGrp="1"/>
          </p:cNvSpPr>
          <p:nvPr>
            <p:ph type="ftr" sz="quarter" idx="11"/>
          </p:nvPr>
        </p:nvSpPr>
        <p:spPr>
          <a:xfrm>
            <a:off x="4230688" y="6445885"/>
            <a:ext cx="3727450" cy="411480"/>
          </a:xfrm>
        </p:spPr>
        <p:txBody>
          <a:bodyPr/>
          <a:lstStyle/>
          <a:p>
            <a:pPr defTabSz="814318">
              <a:defRPr/>
            </a:pPr>
            <a:r>
              <a:rPr lang="en-US" dirty="0"/>
              <a:t>Session ID: BRKSEC-XXXX</a:t>
            </a:r>
          </a:p>
        </p:txBody>
      </p:sp>
      <p:sp>
        <p:nvSpPr>
          <p:cNvPr id="7" name="Slide Number Placeholder 2">
            <a:extLst>
              <a:ext uri="{FF2B5EF4-FFF2-40B4-BE49-F238E27FC236}">
                <a16:creationId xmlns:a16="http://schemas.microsoft.com/office/drawing/2014/main" id="{502D30B3-4900-3FD8-117A-651BEEDCE2E3}"/>
              </a:ext>
            </a:extLst>
          </p:cNvPr>
          <p:cNvSpPr>
            <a:spLocks noGrp="1"/>
          </p:cNvSpPr>
          <p:nvPr>
            <p:ph type="sldNum" sz="quarter" idx="10"/>
          </p:nvPr>
        </p:nvSpPr>
        <p:spPr>
          <a:xfrm>
            <a:off x="9115425" y="6448929"/>
            <a:ext cx="1773238" cy="411480"/>
          </a:xfrm>
        </p:spPr>
        <p:txBody>
          <a:bodyPr/>
          <a:lstStyle/>
          <a:p>
            <a:fld id="{C3C42FAE-7A31-41D3-A712-51D9B15D0B10}" type="slidenum">
              <a:rPr lang="en-US" smtClean="0"/>
              <a:pPr/>
              <a:t>‹#›</a:t>
            </a:fld>
            <a:endParaRPr lang="en-US" dirty="0"/>
          </a:p>
        </p:txBody>
      </p:sp>
      <p:sp>
        <p:nvSpPr>
          <p:cNvPr id="8" name="SmartArt Placeholder 5">
            <a:extLst>
              <a:ext uri="{FF2B5EF4-FFF2-40B4-BE49-F238E27FC236}">
                <a16:creationId xmlns:a16="http://schemas.microsoft.com/office/drawing/2014/main" id="{CD2B098A-5E82-D4C1-1E4C-37202BF8E8B8}"/>
              </a:ext>
            </a:extLst>
          </p:cNvPr>
          <p:cNvSpPr>
            <a:spLocks noGrp="1"/>
          </p:cNvSpPr>
          <p:nvPr>
            <p:ph type="dgm" sz="quarter" idx="12"/>
          </p:nvPr>
        </p:nvSpPr>
        <p:spPr>
          <a:xfrm>
            <a:off x="323850" y="790589"/>
            <a:ext cx="11544300" cy="2856851"/>
          </a:xfrm>
        </p:spPr>
        <p:txBody>
          <a:bodyPr/>
          <a:lstStyle/>
          <a:p>
            <a:endParaRPr lang="en-US" dirty="0"/>
          </a:p>
        </p:txBody>
      </p:sp>
      <p:sp>
        <p:nvSpPr>
          <p:cNvPr id="9" name="Text Placeholder 7">
            <a:extLst>
              <a:ext uri="{FF2B5EF4-FFF2-40B4-BE49-F238E27FC236}">
                <a16:creationId xmlns:a16="http://schemas.microsoft.com/office/drawing/2014/main" id="{5E6741E0-0F70-3038-313D-21F6B561F99E}"/>
              </a:ext>
            </a:extLst>
          </p:cNvPr>
          <p:cNvSpPr>
            <a:spLocks noGrp="1"/>
          </p:cNvSpPr>
          <p:nvPr>
            <p:ph type="body" sz="quarter" idx="13" hasCustomPrompt="1"/>
          </p:nvPr>
        </p:nvSpPr>
        <p:spPr>
          <a:xfrm>
            <a:off x="323850" y="3738880"/>
            <a:ext cx="11544300" cy="2611120"/>
          </a:xfrm>
        </p:spPr>
        <p:txBody>
          <a:bodyPr/>
          <a:lstStyle>
            <a:lvl1pPr>
              <a:defRPr sz="1600"/>
            </a:lvl1pPr>
          </a:lstStyle>
          <a:p>
            <a:pPr lvl="0"/>
            <a:r>
              <a:rPr lang="en-US" dirty="0"/>
              <a:t>Text</a:t>
            </a:r>
          </a:p>
        </p:txBody>
      </p:sp>
    </p:spTree>
    <p:extLst>
      <p:ext uri="{BB962C8B-B14F-4D97-AF65-F5344CB8AC3E}">
        <p14:creationId xmlns:p14="http://schemas.microsoft.com/office/powerpoint/2010/main" val="389756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Event Only Title Slide 3, Six Speakers">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91BA1A5-BDA4-7FEA-3EC4-1DBB3AD00F15}"/>
              </a:ext>
            </a:extLst>
          </p:cNvPr>
          <p:cNvSpPr>
            <a:spLocks noGrp="1"/>
          </p:cNvSpPr>
          <p:nvPr>
            <p:ph type="title" hasCustomPrompt="1"/>
          </p:nvPr>
        </p:nvSpPr>
        <p:spPr>
          <a:xfrm>
            <a:off x="323850" y="1556884"/>
            <a:ext cx="6656388" cy="1554169"/>
          </a:xfrm>
        </p:spPr>
        <p:txBody>
          <a:bodyPr anchor="b" anchorCtr="0"/>
          <a:lstStyle>
            <a:lvl1pPr>
              <a:defRPr sz="3600"/>
            </a:lvl1pPr>
          </a:lstStyle>
          <a:p>
            <a:r>
              <a:rPr lang="en-US" dirty="0"/>
              <a:t>Presentation Title</a:t>
            </a:r>
          </a:p>
        </p:txBody>
      </p:sp>
      <p:sp>
        <p:nvSpPr>
          <p:cNvPr id="11" name="Text Placeholder 10">
            <a:extLst>
              <a:ext uri="{FF2B5EF4-FFF2-40B4-BE49-F238E27FC236}">
                <a16:creationId xmlns:a16="http://schemas.microsoft.com/office/drawing/2014/main" id="{4DBA1600-2171-A996-0ADC-8B8C7BC4DEAA}"/>
              </a:ext>
            </a:extLst>
          </p:cNvPr>
          <p:cNvSpPr>
            <a:spLocks noGrp="1"/>
          </p:cNvSpPr>
          <p:nvPr>
            <p:ph type="body" sz="quarter" idx="13" hasCustomPrompt="1"/>
          </p:nvPr>
        </p:nvSpPr>
        <p:spPr>
          <a:xfrm>
            <a:off x="323850" y="3203123"/>
            <a:ext cx="6656388" cy="223837"/>
          </a:xfrm>
          <a:noFill/>
        </p:spPr>
        <p:txBody>
          <a:bodyPr/>
          <a:lstStyle>
            <a:lvl1pPr marL="0" indent="0">
              <a:buNone/>
              <a:defRPr lang="en-US" sz="1600" b="0" kern="1200" dirty="0">
                <a:solidFill>
                  <a:schemeClr val="bg1"/>
                </a:solidFill>
                <a:latin typeface="+mn-lt"/>
                <a:ea typeface="ＭＳ Ｐゴシック" charset="0"/>
                <a:cs typeface="CiscoSans"/>
              </a:defRPr>
            </a:lvl1pPr>
          </a:lstStyle>
          <a:p>
            <a:pPr marL="0" lvl="0" indent="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None/>
            </a:pPr>
            <a:r>
              <a:rPr lang="en-US" dirty="0"/>
              <a:t>Subtitle</a:t>
            </a:r>
          </a:p>
        </p:txBody>
      </p:sp>
      <p:sp>
        <p:nvSpPr>
          <p:cNvPr id="6" name="Text Placeholder 5">
            <a:extLst>
              <a:ext uri="{FF2B5EF4-FFF2-40B4-BE49-F238E27FC236}">
                <a16:creationId xmlns:a16="http://schemas.microsoft.com/office/drawing/2014/main" id="{3C6237E3-CDA3-4826-B416-A9C4ECE19D8D}"/>
              </a:ext>
            </a:extLst>
          </p:cNvPr>
          <p:cNvSpPr>
            <a:spLocks noGrp="1"/>
          </p:cNvSpPr>
          <p:nvPr>
            <p:ph type="body" sz="quarter" idx="11" hasCustomPrompt="1"/>
          </p:nvPr>
        </p:nvSpPr>
        <p:spPr>
          <a:xfrm>
            <a:off x="323850" y="3736526"/>
            <a:ext cx="3725863" cy="457200"/>
          </a:xfrm>
          <a:noFill/>
        </p:spPr>
        <p:txBody>
          <a:bodyPr/>
          <a:lstStyle>
            <a:lvl1pPr marL="0" indent="0">
              <a:spcAft>
                <a:spcPts val="0"/>
              </a:spcAft>
              <a:buNone/>
              <a:defRPr sz="1400"/>
            </a:lvl1pPr>
          </a:lstStyle>
          <a:p>
            <a:pPr lvl="0"/>
            <a:r>
              <a:rPr lang="en-US" dirty="0"/>
              <a:t>Speaker Name</a:t>
            </a:r>
          </a:p>
          <a:p>
            <a:pPr lvl="0"/>
            <a:r>
              <a:rPr lang="en-US" dirty="0"/>
              <a:t>Speaker Title placeholder, @social</a:t>
            </a:r>
          </a:p>
        </p:txBody>
      </p:sp>
      <p:sp>
        <p:nvSpPr>
          <p:cNvPr id="10" name="Text Placeholder 9">
            <a:extLst>
              <a:ext uri="{FF2B5EF4-FFF2-40B4-BE49-F238E27FC236}">
                <a16:creationId xmlns:a16="http://schemas.microsoft.com/office/drawing/2014/main" id="{5AEFF02C-63AA-C8DF-DF7B-EDA5A3CE61A6}"/>
              </a:ext>
            </a:extLst>
          </p:cNvPr>
          <p:cNvSpPr>
            <a:spLocks noGrp="1"/>
          </p:cNvSpPr>
          <p:nvPr>
            <p:ph type="body" sz="quarter" idx="14" hasCustomPrompt="1"/>
          </p:nvPr>
        </p:nvSpPr>
        <p:spPr>
          <a:xfrm>
            <a:off x="4230687" y="3736526"/>
            <a:ext cx="3727451" cy="457200"/>
          </a:xfrm>
        </p:spPr>
        <p:txBody>
          <a:bodyPr/>
          <a:lstStyle>
            <a:lvl1pPr marL="0" indent="0">
              <a:spcAft>
                <a:spcPts val="0"/>
              </a:spcAft>
              <a:buNone/>
              <a:defRPr lang="en-US" sz="1400" kern="1200" dirty="0">
                <a:solidFill>
                  <a:schemeClr val="bg1"/>
                </a:solidFill>
                <a:latin typeface="+mn-lt"/>
                <a:ea typeface="ＭＳ Ｐゴシック" charset="0"/>
                <a:cs typeface="CiscoSans"/>
              </a:defRPr>
            </a:lvl1pPr>
            <a:lvl2pPr>
              <a:defRPr/>
            </a:lvl2pPr>
            <a:lvl3pPr>
              <a:defRPr/>
            </a:lvl3pPr>
            <a:lvl4pPr>
              <a:defRPr/>
            </a:lvl4pPr>
            <a:lvl5pPr>
              <a:defRPr/>
            </a:lvl5pPr>
          </a:lstStyle>
          <a:p>
            <a:pPr lvl="0"/>
            <a:r>
              <a:rPr lang="en-US" dirty="0"/>
              <a:t>Speaker Name</a:t>
            </a:r>
          </a:p>
          <a:p>
            <a:pPr lvl="0"/>
            <a:r>
              <a:rPr lang="en-US" dirty="0"/>
              <a:t>Speaker Title placeholder, @social</a:t>
            </a:r>
          </a:p>
        </p:txBody>
      </p:sp>
      <p:sp>
        <p:nvSpPr>
          <p:cNvPr id="9" name="Text Placeholder 8">
            <a:extLst>
              <a:ext uri="{FF2B5EF4-FFF2-40B4-BE49-F238E27FC236}">
                <a16:creationId xmlns:a16="http://schemas.microsoft.com/office/drawing/2014/main" id="{943234AB-A4AA-B257-D87A-A9AEED608B7B}"/>
              </a:ext>
            </a:extLst>
          </p:cNvPr>
          <p:cNvSpPr>
            <a:spLocks noGrp="1"/>
          </p:cNvSpPr>
          <p:nvPr>
            <p:ph type="body" sz="quarter" idx="12" hasCustomPrompt="1"/>
          </p:nvPr>
        </p:nvSpPr>
        <p:spPr>
          <a:xfrm>
            <a:off x="323850" y="6364224"/>
            <a:ext cx="3906838" cy="493776"/>
          </a:xfrm>
          <a:noFill/>
        </p:spPr>
        <p:txBody>
          <a:bodyPr/>
          <a:lstStyle>
            <a:lvl1pPr marL="0" indent="0">
              <a:buNone/>
              <a:defRPr sz="1400">
                <a:solidFill>
                  <a:schemeClr val="bg2"/>
                </a:solidFill>
              </a:defRPr>
            </a:lvl1pPr>
          </a:lstStyle>
          <a:p>
            <a:pPr lvl="0"/>
            <a:r>
              <a:rPr lang="en-US" dirty="0"/>
              <a:t>Date</a:t>
            </a:r>
          </a:p>
        </p:txBody>
      </p:sp>
      <p:sp>
        <p:nvSpPr>
          <p:cNvPr id="2" name="Text Placeholder 5">
            <a:extLst>
              <a:ext uri="{FF2B5EF4-FFF2-40B4-BE49-F238E27FC236}">
                <a16:creationId xmlns:a16="http://schemas.microsoft.com/office/drawing/2014/main" id="{975F4503-6E14-DE87-30D2-13904F94B354}"/>
              </a:ext>
            </a:extLst>
          </p:cNvPr>
          <p:cNvSpPr>
            <a:spLocks noGrp="1"/>
          </p:cNvSpPr>
          <p:nvPr>
            <p:ph type="body" sz="quarter" idx="15" hasCustomPrompt="1"/>
          </p:nvPr>
        </p:nvSpPr>
        <p:spPr>
          <a:xfrm>
            <a:off x="323850" y="4363133"/>
            <a:ext cx="3725863" cy="457200"/>
          </a:xfrm>
          <a:noFill/>
        </p:spPr>
        <p:txBody>
          <a:bodyPr/>
          <a:lstStyle>
            <a:lvl1pPr marL="0" indent="0">
              <a:spcAft>
                <a:spcPts val="0"/>
              </a:spcAft>
              <a:buNone/>
              <a:defRPr sz="1400"/>
            </a:lvl1pPr>
          </a:lstStyle>
          <a:p>
            <a:pPr lvl="0"/>
            <a:r>
              <a:rPr lang="en-US" dirty="0"/>
              <a:t>Speaker Name</a:t>
            </a:r>
          </a:p>
          <a:p>
            <a:pPr lvl="0"/>
            <a:r>
              <a:rPr lang="en-US" dirty="0"/>
              <a:t>Speaker Title placeholder, @social</a:t>
            </a:r>
          </a:p>
        </p:txBody>
      </p:sp>
      <p:sp>
        <p:nvSpPr>
          <p:cNvPr id="4" name="Text Placeholder 9">
            <a:extLst>
              <a:ext uri="{FF2B5EF4-FFF2-40B4-BE49-F238E27FC236}">
                <a16:creationId xmlns:a16="http://schemas.microsoft.com/office/drawing/2014/main" id="{09DECD55-6AA1-8B80-F758-69B1E9337A04}"/>
              </a:ext>
            </a:extLst>
          </p:cNvPr>
          <p:cNvSpPr>
            <a:spLocks noGrp="1"/>
          </p:cNvSpPr>
          <p:nvPr>
            <p:ph type="body" sz="quarter" idx="16" hasCustomPrompt="1"/>
          </p:nvPr>
        </p:nvSpPr>
        <p:spPr>
          <a:xfrm>
            <a:off x="4230687" y="4363133"/>
            <a:ext cx="3727451" cy="457200"/>
          </a:xfrm>
        </p:spPr>
        <p:txBody>
          <a:bodyPr/>
          <a:lstStyle>
            <a:lvl1pPr marL="0" indent="0">
              <a:spcAft>
                <a:spcPts val="0"/>
              </a:spcAft>
              <a:buNone/>
              <a:defRPr lang="en-US" sz="1400" kern="1200" dirty="0">
                <a:solidFill>
                  <a:schemeClr val="bg1"/>
                </a:solidFill>
                <a:latin typeface="+mn-lt"/>
                <a:ea typeface="ＭＳ Ｐゴシック" charset="0"/>
                <a:cs typeface="CiscoSans"/>
              </a:defRPr>
            </a:lvl1pPr>
            <a:lvl2pPr>
              <a:defRPr/>
            </a:lvl2pPr>
            <a:lvl3pPr>
              <a:defRPr/>
            </a:lvl3pPr>
            <a:lvl4pPr>
              <a:defRPr/>
            </a:lvl4pPr>
            <a:lvl5pPr>
              <a:defRPr/>
            </a:lvl5pPr>
          </a:lstStyle>
          <a:p>
            <a:pPr lvl="0"/>
            <a:r>
              <a:rPr lang="en-US" dirty="0"/>
              <a:t>Speaker Name</a:t>
            </a:r>
          </a:p>
          <a:p>
            <a:pPr lvl="0"/>
            <a:r>
              <a:rPr lang="en-US" dirty="0"/>
              <a:t>Speaker Title placeholder, @social</a:t>
            </a:r>
          </a:p>
        </p:txBody>
      </p:sp>
      <p:sp>
        <p:nvSpPr>
          <p:cNvPr id="7" name="Text Placeholder 5">
            <a:extLst>
              <a:ext uri="{FF2B5EF4-FFF2-40B4-BE49-F238E27FC236}">
                <a16:creationId xmlns:a16="http://schemas.microsoft.com/office/drawing/2014/main" id="{B989D1F9-5949-EAFF-931D-8121D6A66AA8}"/>
              </a:ext>
            </a:extLst>
          </p:cNvPr>
          <p:cNvSpPr>
            <a:spLocks noGrp="1"/>
          </p:cNvSpPr>
          <p:nvPr>
            <p:ph type="body" sz="quarter" idx="17" hasCustomPrompt="1"/>
          </p:nvPr>
        </p:nvSpPr>
        <p:spPr>
          <a:xfrm>
            <a:off x="323850" y="4986338"/>
            <a:ext cx="3725863" cy="457200"/>
          </a:xfrm>
          <a:noFill/>
        </p:spPr>
        <p:txBody>
          <a:bodyPr/>
          <a:lstStyle>
            <a:lvl1pPr marL="0" indent="0">
              <a:spcAft>
                <a:spcPts val="0"/>
              </a:spcAft>
              <a:buNone/>
              <a:defRPr sz="1400"/>
            </a:lvl1pPr>
          </a:lstStyle>
          <a:p>
            <a:pPr lvl="0"/>
            <a:r>
              <a:rPr lang="en-US" dirty="0"/>
              <a:t>Speaker Name</a:t>
            </a:r>
          </a:p>
          <a:p>
            <a:pPr lvl="0"/>
            <a:r>
              <a:rPr lang="en-US" dirty="0"/>
              <a:t>Speaker Title placeholder, @social</a:t>
            </a:r>
          </a:p>
        </p:txBody>
      </p:sp>
      <p:sp>
        <p:nvSpPr>
          <p:cNvPr id="8" name="Text Placeholder 9">
            <a:extLst>
              <a:ext uri="{FF2B5EF4-FFF2-40B4-BE49-F238E27FC236}">
                <a16:creationId xmlns:a16="http://schemas.microsoft.com/office/drawing/2014/main" id="{3D1ACE7D-3D09-2D50-1C06-DBAD3893A921}"/>
              </a:ext>
            </a:extLst>
          </p:cNvPr>
          <p:cNvSpPr>
            <a:spLocks noGrp="1"/>
          </p:cNvSpPr>
          <p:nvPr>
            <p:ph type="body" sz="quarter" idx="18" hasCustomPrompt="1"/>
          </p:nvPr>
        </p:nvSpPr>
        <p:spPr>
          <a:xfrm>
            <a:off x="4230687" y="4986338"/>
            <a:ext cx="3727451" cy="457200"/>
          </a:xfrm>
        </p:spPr>
        <p:txBody>
          <a:bodyPr/>
          <a:lstStyle>
            <a:lvl1pPr marL="0" indent="0">
              <a:spcAft>
                <a:spcPts val="0"/>
              </a:spcAft>
              <a:buNone/>
              <a:defRPr lang="en-US" sz="1400" kern="1200" dirty="0">
                <a:solidFill>
                  <a:schemeClr val="bg1"/>
                </a:solidFill>
                <a:latin typeface="+mn-lt"/>
                <a:ea typeface="ＭＳ Ｐゴシック" charset="0"/>
                <a:cs typeface="CiscoSans"/>
              </a:defRPr>
            </a:lvl1pPr>
            <a:lvl2pPr>
              <a:defRPr/>
            </a:lvl2pPr>
            <a:lvl3pPr>
              <a:defRPr/>
            </a:lvl3pPr>
            <a:lvl4pPr>
              <a:defRPr/>
            </a:lvl4pPr>
            <a:lvl5pPr>
              <a:defRPr/>
            </a:lvl5pPr>
          </a:lstStyle>
          <a:p>
            <a:pPr lvl="0"/>
            <a:r>
              <a:rPr lang="en-US" dirty="0"/>
              <a:t>Speaker Name</a:t>
            </a:r>
          </a:p>
          <a:p>
            <a:pPr lvl="0"/>
            <a:r>
              <a:rPr lang="en-US" dirty="0"/>
              <a:t>Speaker Title placeholder, @social</a:t>
            </a:r>
          </a:p>
        </p:txBody>
      </p:sp>
    </p:spTree>
    <p:extLst>
      <p:ext uri="{BB962C8B-B14F-4D97-AF65-F5344CB8AC3E}">
        <p14:creationId xmlns:p14="http://schemas.microsoft.com/office/powerpoint/2010/main" val="2205143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5" name="Title 5">
            <a:extLst>
              <a:ext uri="{FF2B5EF4-FFF2-40B4-BE49-F238E27FC236}">
                <a16:creationId xmlns:a16="http://schemas.microsoft.com/office/drawing/2014/main" id="{9B57474A-8303-097B-2A25-BFC60E5893EA}"/>
              </a:ext>
            </a:extLst>
          </p:cNvPr>
          <p:cNvSpPr>
            <a:spLocks noGrp="1"/>
          </p:cNvSpPr>
          <p:nvPr>
            <p:ph type="title" hasCustomPrompt="1"/>
          </p:nvPr>
        </p:nvSpPr>
        <p:spPr>
          <a:xfrm>
            <a:off x="323850" y="298146"/>
            <a:ext cx="11544300" cy="492443"/>
          </a:xfrm>
        </p:spPr>
        <p:txBody>
          <a:bodyPr/>
          <a:lstStyle>
            <a:lvl1pPr>
              <a:defRPr sz="2400"/>
            </a:lvl1pPr>
          </a:lstStyle>
          <a:p>
            <a:r>
              <a:rPr lang="en-US" sz="2400" dirty="0"/>
              <a:t>Slide Title</a:t>
            </a:r>
            <a:endParaRPr lang="en-US" dirty="0"/>
          </a:p>
        </p:txBody>
      </p:sp>
      <p:sp>
        <p:nvSpPr>
          <p:cNvPr id="6" name="Footer Placeholder 3">
            <a:extLst>
              <a:ext uri="{FF2B5EF4-FFF2-40B4-BE49-F238E27FC236}">
                <a16:creationId xmlns:a16="http://schemas.microsoft.com/office/drawing/2014/main" id="{CDF38D8B-F6BB-7C01-5952-BA9A782D97C0}"/>
              </a:ext>
            </a:extLst>
          </p:cNvPr>
          <p:cNvSpPr>
            <a:spLocks noGrp="1"/>
          </p:cNvSpPr>
          <p:nvPr>
            <p:ph type="ftr" sz="quarter" idx="12"/>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2">
            <a:extLst>
              <a:ext uri="{FF2B5EF4-FFF2-40B4-BE49-F238E27FC236}">
                <a16:creationId xmlns:a16="http://schemas.microsoft.com/office/drawing/2014/main" id="{21008F15-CB02-2153-AEC6-705D28498740}"/>
              </a:ext>
            </a:extLst>
          </p:cNvPr>
          <p:cNvSpPr>
            <a:spLocks noGrp="1"/>
          </p:cNvSpPr>
          <p:nvPr>
            <p:ph type="sldNum" sz="quarter" idx="10"/>
          </p:nvPr>
        </p:nvSpPr>
        <p:spPr>
          <a:xfrm>
            <a:off x="9115425" y="6448929"/>
            <a:ext cx="1773238" cy="411480"/>
          </a:xfrm>
        </p:spPr>
        <p:txBody>
          <a:bodyPr/>
          <a:lstStyle/>
          <a:p>
            <a:fld id="{C3C42FAE-7A31-41D3-A712-51D9B15D0B10}" type="slidenum">
              <a:rPr lang="en-US" smtClean="0"/>
              <a:pPr/>
              <a:t>‹#›</a:t>
            </a:fld>
            <a:endParaRPr lang="en-US" dirty="0"/>
          </a:p>
        </p:txBody>
      </p:sp>
      <p:sp>
        <p:nvSpPr>
          <p:cNvPr id="8" name="SmartArt Placeholder 6">
            <a:extLst>
              <a:ext uri="{FF2B5EF4-FFF2-40B4-BE49-F238E27FC236}">
                <a16:creationId xmlns:a16="http://schemas.microsoft.com/office/drawing/2014/main" id="{6898AA11-9BD8-308A-6AF1-B59271B458E9}"/>
              </a:ext>
            </a:extLst>
          </p:cNvPr>
          <p:cNvSpPr>
            <a:spLocks noGrp="1"/>
          </p:cNvSpPr>
          <p:nvPr>
            <p:ph type="dgm" sz="quarter" idx="13"/>
          </p:nvPr>
        </p:nvSpPr>
        <p:spPr>
          <a:xfrm>
            <a:off x="6258560" y="985520"/>
            <a:ext cx="5609590" cy="5242560"/>
          </a:xfrm>
        </p:spPr>
        <p:txBody>
          <a:bodyPr/>
          <a:lstStyle/>
          <a:p>
            <a:endParaRPr lang="en-US"/>
          </a:p>
        </p:txBody>
      </p:sp>
      <p:sp>
        <p:nvSpPr>
          <p:cNvPr id="9" name="Text Placeholder 8">
            <a:extLst>
              <a:ext uri="{FF2B5EF4-FFF2-40B4-BE49-F238E27FC236}">
                <a16:creationId xmlns:a16="http://schemas.microsoft.com/office/drawing/2014/main" id="{02602B06-2D6E-9985-0C61-1B442DD0FF22}"/>
              </a:ext>
            </a:extLst>
          </p:cNvPr>
          <p:cNvSpPr>
            <a:spLocks noGrp="1"/>
          </p:cNvSpPr>
          <p:nvPr>
            <p:ph type="body" sz="quarter" idx="14" hasCustomPrompt="1"/>
          </p:nvPr>
        </p:nvSpPr>
        <p:spPr>
          <a:xfrm>
            <a:off x="323850" y="985520"/>
            <a:ext cx="5487670" cy="5242560"/>
          </a:xfrm>
        </p:spPr>
        <p:txBody>
          <a:bodyPr/>
          <a:lstStyle>
            <a:lvl1pPr>
              <a:defRPr sz="1600"/>
            </a:lvl1pPr>
          </a:lstStyle>
          <a:p>
            <a:pPr lvl="0"/>
            <a:r>
              <a:rPr lang="en-US" dirty="0"/>
              <a:t>Text</a:t>
            </a:r>
          </a:p>
        </p:txBody>
      </p:sp>
    </p:spTree>
    <p:extLst>
      <p:ext uri="{BB962C8B-B14F-4D97-AF65-F5344CB8AC3E}">
        <p14:creationId xmlns:p14="http://schemas.microsoft.com/office/powerpoint/2010/main" val="3160476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5" name="Title 5">
            <a:extLst>
              <a:ext uri="{FF2B5EF4-FFF2-40B4-BE49-F238E27FC236}">
                <a16:creationId xmlns:a16="http://schemas.microsoft.com/office/drawing/2014/main" id="{B0905ECA-6EF2-0D1C-AFC0-08221A10C21E}"/>
              </a:ext>
            </a:extLst>
          </p:cNvPr>
          <p:cNvSpPr>
            <a:spLocks noGrp="1"/>
          </p:cNvSpPr>
          <p:nvPr>
            <p:ph type="title" hasCustomPrompt="1"/>
          </p:nvPr>
        </p:nvSpPr>
        <p:spPr>
          <a:xfrm>
            <a:off x="323850" y="298146"/>
            <a:ext cx="11544300" cy="492443"/>
          </a:xfrm>
        </p:spPr>
        <p:txBody>
          <a:bodyPr/>
          <a:lstStyle>
            <a:lvl1pPr>
              <a:defRPr sz="2400"/>
            </a:lvl1pPr>
          </a:lstStyle>
          <a:p>
            <a:r>
              <a:rPr lang="en-US" sz="2400" dirty="0"/>
              <a:t>Slide Title</a:t>
            </a:r>
            <a:endParaRPr lang="en-US" dirty="0"/>
          </a:p>
        </p:txBody>
      </p:sp>
      <p:sp>
        <p:nvSpPr>
          <p:cNvPr id="6" name="Footer Placeholder 3">
            <a:extLst>
              <a:ext uri="{FF2B5EF4-FFF2-40B4-BE49-F238E27FC236}">
                <a16:creationId xmlns:a16="http://schemas.microsoft.com/office/drawing/2014/main" id="{55FC830E-8160-73B5-B3CD-0D8752322F62}"/>
              </a:ext>
            </a:extLst>
          </p:cNvPr>
          <p:cNvSpPr>
            <a:spLocks noGrp="1"/>
          </p:cNvSpPr>
          <p:nvPr>
            <p:ph type="ftr" sz="quarter" idx="12"/>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2">
            <a:extLst>
              <a:ext uri="{FF2B5EF4-FFF2-40B4-BE49-F238E27FC236}">
                <a16:creationId xmlns:a16="http://schemas.microsoft.com/office/drawing/2014/main" id="{B392C44D-04DA-6DF0-0FED-B3EE636FB18D}"/>
              </a:ext>
            </a:extLst>
          </p:cNvPr>
          <p:cNvSpPr>
            <a:spLocks noGrp="1"/>
          </p:cNvSpPr>
          <p:nvPr>
            <p:ph type="sldNum" sz="quarter" idx="10"/>
          </p:nvPr>
        </p:nvSpPr>
        <p:spPr>
          <a:xfrm>
            <a:off x="9115425" y="6448929"/>
            <a:ext cx="1773238" cy="411480"/>
          </a:xfrm>
        </p:spPr>
        <p:txBody>
          <a:bodyPr/>
          <a:lstStyle/>
          <a:p>
            <a:fld id="{C3C42FAE-7A31-41D3-A712-51D9B15D0B10}" type="slidenum">
              <a:rPr lang="en-US" smtClean="0"/>
              <a:pPr/>
              <a:t>‹#›</a:t>
            </a:fld>
            <a:endParaRPr lang="en-US" dirty="0"/>
          </a:p>
        </p:txBody>
      </p:sp>
      <p:sp>
        <p:nvSpPr>
          <p:cNvPr id="8" name="SmartArt Placeholder 6">
            <a:extLst>
              <a:ext uri="{FF2B5EF4-FFF2-40B4-BE49-F238E27FC236}">
                <a16:creationId xmlns:a16="http://schemas.microsoft.com/office/drawing/2014/main" id="{7BA5503F-1414-2D52-91F6-6A280EA34FDC}"/>
              </a:ext>
            </a:extLst>
          </p:cNvPr>
          <p:cNvSpPr>
            <a:spLocks noGrp="1"/>
          </p:cNvSpPr>
          <p:nvPr>
            <p:ph type="dgm" sz="quarter" idx="13"/>
          </p:nvPr>
        </p:nvSpPr>
        <p:spPr>
          <a:xfrm>
            <a:off x="323850" y="1097280"/>
            <a:ext cx="5609590" cy="5242560"/>
          </a:xfrm>
        </p:spPr>
        <p:txBody>
          <a:bodyPr/>
          <a:lstStyle/>
          <a:p>
            <a:endParaRPr lang="en-US"/>
          </a:p>
        </p:txBody>
      </p:sp>
      <p:sp>
        <p:nvSpPr>
          <p:cNvPr id="9" name="Text Placeholder 8">
            <a:extLst>
              <a:ext uri="{FF2B5EF4-FFF2-40B4-BE49-F238E27FC236}">
                <a16:creationId xmlns:a16="http://schemas.microsoft.com/office/drawing/2014/main" id="{6446795A-11E5-F059-B27D-8F97FF6E942F}"/>
              </a:ext>
            </a:extLst>
          </p:cNvPr>
          <p:cNvSpPr>
            <a:spLocks noGrp="1"/>
          </p:cNvSpPr>
          <p:nvPr>
            <p:ph type="body" sz="quarter" idx="14" hasCustomPrompt="1"/>
          </p:nvPr>
        </p:nvSpPr>
        <p:spPr>
          <a:xfrm>
            <a:off x="6380480" y="1097280"/>
            <a:ext cx="5487670" cy="5242560"/>
          </a:xfrm>
        </p:spPr>
        <p:txBody>
          <a:bodyPr/>
          <a:lstStyle>
            <a:lvl1pPr>
              <a:defRPr sz="1600"/>
            </a:lvl1pPr>
          </a:lstStyle>
          <a:p>
            <a:pPr lvl="0"/>
            <a:r>
              <a:rPr lang="en-US" dirty="0"/>
              <a:t>Text</a:t>
            </a:r>
          </a:p>
        </p:txBody>
      </p:sp>
    </p:spTree>
    <p:extLst>
      <p:ext uri="{BB962C8B-B14F-4D97-AF65-F5344CB8AC3E}">
        <p14:creationId xmlns:p14="http://schemas.microsoft.com/office/powerpoint/2010/main" val="1048089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072A7C3-E046-6A98-1BFF-59BDAD1DAC81}"/>
              </a:ext>
            </a:extLst>
          </p:cNvPr>
          <p:cNvSpPr>
            <a:spLocks noGrp="1"/>
          </p:cNvSpPr>
          <p:nvPr>
            <p:ph type="title" hasCustomPrompt="1"/>
          </p:nvPr>
        </p:nvSpPr>
        <p:spPr>
          <a:xfrm>
            <a:off x="323850" y="298146"/>
            <a:ext cx="11615420" cy="492443"/>
          </a:xfrm>
        </p:spPr>
        <p:txBody>
          <a:bodyPr/>
          <a:lstStyle>
            <a:lvl1pPr>
              <a:defRPr sz="2400"/>
            </a:lvl1pPr>
          </a:lstStyle>
          <a:p>
            <a:r>
              <a:rPr lang="en-US" dirty="0"/>
              <a:t>Slide Title</a:t>
            </a:r>
          </a:p>
        </p:txBody>
      </p:sp>
      <p:sp>
        <p:nvSpPr>
          <p:cNvPr id="6" name="Footer Placeholder 2">
            <a:extLst>
              <a:ext uri="{FF2B5EF4-FFF2-40B4-BE49-F238E27FC236}">
                <a16:creationId xmlns:a16="http://schemas.microsoft.com/office/drawing/2014/main" id="{B0F0F451-11B8-713B-A539-D95041147A85}"/>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3C4A19CE-74F5-1F5A-4ADA-A7C088892FF9}"/>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SmartArt Placeholder 5">
            <a:extLst>
              <a:ext uri="{FF2B5EF4-FFF2-40B4-BE49-F238E27FC236}">
                <a16:creationId xmlns:a16="http://schemas.microsoft.com/office/drawing/2014/main" id="{B33D4983-4886-680A-35B0-7945A75D430D}"/>
              </a:ext>
            </a:extLst>
          </p:cNvPr>
          <p:cNvSpPr>
            <a:spLocks noGrp="1"/>
          </p:cNvSpPr>
          <p:nvPr>
            <p:ph type="dgm" sz="quarter" idx="12"/>
          </p:nvPr>
        </p:nvSpPr>
        <p:spPr>
          <a:xfrm>
            <a:off x="323850" y="883920"/>
            <a:ext cx="6442710" cy="5455920"/>
          </a:xfrm>
        </p:spPr>
        <p:txBody>
          <a:bodyPr/>
          <a:lstStyle/>
          <a:p>
            <a:endParaRPr lang="en-US"/>
          </a:p>
        </p:txBody>
      </p:sp>
      <p:sp>
        <p:nvSpPr>
          <p:cNvPr id="9" name="Text Placeholder 7">
            <a:extLst>
              <a:ext uri="{FF2B5EF4-FFF2-40B4-BE49-F238E27FC236}">
                <a16:creationId xmlns:a16="http://schemas.microsoft.com/office/drawing/2014/main" id="{D1A3B38B-6572-E4FB-89EA-3314B295BA1F}"/>
              </a:ext>
            </a:extLst>
          </p:cNvPr>
          <p:cNvSpPr>
            <a:spLocks noGrp="1"/>
          </p:cNvSpPr>
          <p:nvPr>
            <p:ph type="body" sz="quarter" idx="13" hasCustomPrompt="1"/>
          </p:nvPr>
        </p:nvSpPr>
        <p:spPr>
          <a:xfrm>
            <a:off x="7193280" y="1005840"/>
            <a:ext cx="4745990" cy="5191760"/>
          </a:xfrm>
        </p:spPr>
        <p:txBody>
          <a:bodyPr/>
          <a:lstStyle>
            <a:lvl1pPr>
              <a:defRPr sz="1600"/>
            </a:lvl1pPr>
          </a:lstStyle>
          <a:p>
            <a:pPr lvl="0"/>
            <a:r>
              <a:rPr lang="en-US" sz="1600" dirty="0"/>
              <a:t>Text</a:t>
            </a:r>
            <a:endParaRPr lang="en-US" dirty="0"/>
          </a:p>
        </p:txBody>
      </p:sp>
    </p:spTree>
    <p:extLst>
      <p:ext uri="{BB962C8B-B14F-4D97-AF65-F5344CB8AC3E}">
        <p14:creationId xmlns:p14="http://schemas.microsoft.com/office/powerpoint/2010/main" val="3709416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B7E4169-6AD9-2A3D-6C0D-B34ABBB981ED}"/>
              </a:ext>
            </a:extLst>
          </p:cNvPr>
          <p:cNvSpPr>
            <a:spLocks noGrp="1"/>
          </p:cNvSpPr>
          <p:nvPr>
            <p:ph type="title" hasCustomPrompt="1"/>
          </p:nvPr>
        </p:nvSpPr>
        <p:spPr>
          <a:xfrm>
            <a:off x="323850" y="298146"/>
            <a:ext cx="11615420" cy="492443"/>
          </a:xfrm>
        </p:spPr>
        <p:txBody>
          <a:bodyPr/>
          <a:lstStyle>
            <a:lvl1pPr>
              <a:defRPr sz="2400"/>
            </a:lvl1pPr>
          </a:lstStyle>
          <a:p>
            <a:r>
              <a:rPr lang="en-US" dirty="0"/>
              <a:t>Slide Title</a:t>
            </a:r>
          </a:p>
        </p:txBody>
      </p:sp>
      <p:sp>
        <p:nvSpPr>
          <p:cNvPr id="6" name="Footer Placeholder 2">
            <a:extLst>
              <a:ext uri="{FF2B5EF4-FFF2-40B4-BE49-F238E27FC236}">
                <a16:creationId xmlns:a16="http://schemas.microsoft.com/office/drawing/2014/main" id="{75F2D9AA-9C64-915D-F0EE-CB6EDA715F3F}"/>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1B897C9E-1BAB-4B13-2C05-11621C4B6CF9}"/>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SmartArt Placeholder 5">
            <a:extLst>
              <a:ext uri="{FF2B5EF4-FFF2-40B4-BE49-F238E27FC236}">
                <a16:creationId xmlns:a16="http://schemas.microsoft.com/office/drawing/2014/main" id="{359E4A74-DC4C-8131-26D3-3ED517C99674}"/>
              </a:ext>
            </a:extLst>
          </p:cNvPr>
          <p:cNvSpPr>
            <a:spLocks noGrp="1"/>
          </p:cNvSpPr>
          <p:nvPr>
            <p:ph type="dgm" sz="quarter" idx="12"/>
          </p:nvPr>
        </p:nvSpPr>
        <p:spPr>
          <a:xfrm>
            <a:off x="5405120" y="896634"/>
            <a:ext cx="6534150" cy="5455920"/>
          </a:xfrm>
        </p:spPr>
        <p:txBody>
          <a:bodyPr/>
          <a:lstStyle/>
          <a:p>
            <a:endParaRPr lang="en-US"/>
          </a:p>
        </p:txBody>
      </p:sp>
      <p:sp>
        <p:nvSpPr>
          <p:cNvPr id="9" name="Text Placeholder 7">
            <a:extLst>
              <a:ext uri="{FF2B5EF4-FFF2-40B4-BE49-F238E27FC236}">
                <a16:creationId xmlns:a16="http://schemas.microsoft.com/office/drawing/2014/main" id="{EEDEBF2E-57C2-21F5-84DC-C6F89EEB15F5}"/>
              </a:ext>
            </a:extLst>
          </p:cNvPr>
          <p:cNvSpPr>
            <a:spLocks noGrp="1"/>
          </p:cNvSpPr>
          <p:nvPr>
            <p:ph type="body" sz="quarter" idx="13" hasCustomPrompt="1"/>
          </p:nvPr>
        </p:nvSpPr>
        <p:spPr>
          <a:xfrm>
            <a:off x="252730" y="1022357"/>
            <a:ext cx="4847590" cy="5191760"/>
          </a:xfrm>
        </p:spPr>
        <p:txBody>
          <a:bodyPr/>
          <a:lstStyle>
            <a:lvl1pPr>
              <a:defRPr sz="1600"/>
            </a:lvl1pPr>
          </a:lstStyle>
          <a:p>
            <a:pPr lvl="0"/>
            <a:r>
              <a:rPr lang="en-US" sz="1600" dirty="0"/>
              <a:t>Text</a:t>
            </a:r>
            <a:endParaRPr lang="en-US" dirty="0"/>
          </a:p>
        </p:txBody>
      </p:sp>
    </p:spTree>
    <p:extLst>
      <p:ext uri="{BB962C8B-B14F-4D97-AF65-F5344CB8AC3E}">
        <p14:creationId xmlns:p14="http://schemas.microsoft.com/office/powerpoint/2010/main" val="3445255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F1CADDE-F6D7-2A63-DE98-E2EFAF4531B1}"/>
              </a:ext>
            </a:extLst>
          </p:cNvPr>
          <p:cNvSpPr>
            <a:spLocks noGrp="1"/>
          </p:cNvSpPr>
          <p:nvPr>
            <p:ph type="title" hasCustomPrompt="1"/>
          </p:nvPr>
        </p:nvSpPr>
        <p:spPr>
          <a:xfrm>
            <a:off x="323850" y="298146"/>
            <a:ext cx="11544300" cy="492443"/>
          </a:xfrm>
        </p:spPr>
        <p:txBody>
          <a:bodyPr/>
          <a:lstStyle>
            <a:lvl1pPr>
              <a:defRPr sz="2400"/>
            </a:lvl1pPr>
          </a:lstStyle>
          <a:p>
            <a:r>
              <a:rPr lang="en-US" dirty="0"/>
              <a:t>Slide Title</a:t>
            </a:r>
          </a:p>
        </p:txBody>
      </p:sp>
      <p:sp>
        <p:nvSpPr>
          <p:cNvPr id="6" name="Footer Placeholder 2">
            <a:extLst>
              <a:ext uri="{FF2B5EF4-FFF2-40B4-BE49-F238E27FC236}">
                <a16:creationId xmlns:a16="http://schemas.microsoft.com/office/drawing/2014/main" id="{0A480464-5339-D9E1-E173-B76AE6E1DD56}"/>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2BF52374-63C5-7BFC-5A6C-192B0293DAF2}"/>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SmartArt Placeholder 5">
            <a:extLst>
              <a:ext uri="{FF2B5EF4-FFF2-40B4-BE49-F238E27FC236}">
                <a16:creationId xmlns:a16="http://schemas.microsoft.com/office/drawing/2014/main" id="{D253A864-735F-8209-CF23-B28761FA146D}"/>
              </a:ext>
            </a:extLst>
          </p:cNvPr>
          <p:cNvSpPr>
            <a:spLocks noGrp="1"/>
          </p:cNvSpPr>
          <p:nvPr>
            <p:ph type="dgm" sz="quarter" idx="12"/>
          </p:nvPr>
        </p:nvSpPr>
        <p:spPr>
          <a:xfrm>
            <a:off x="323850" y="883920"/>
            <a:ext cx="11544300" cy="5405120"/>
          </a:xfrm>
        </p:spPr>
        <p:txBody>
          <a:bodyPr/>
          <a:lstStyle/>
          <a:p>
            <a:endParaRPr lang="en-US"/>
          </a:p>
        </p:txBody>
      </p:sp>
    </p:spTree>
    <p:extLst>
      <p:ext uri="{BB962C8B-B14F-4D97-AF65-F5344CB8AC3E}">
        <p14:creationId xmlns:p14="http://schemas.microsoft.com/office/powerpoint/2010/main" val="1448840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7BBA9F2-BDEB-8C56-3706-2706EDC8E5AE}"/>
              </a:ext>
            </a:extLst>
          </p:cNvPr>
          <p:cNvSpPr>
            <a:spLocks noGrp="1"/>
          </p:cNvSpPr>
          <p:nvPr>
            <p:ph type="title" hasCustomPrompt="1"/>
          </p:nvPr>
        </p:nvSpPr>
        <p:spPr>
          <a:xfrm>
            <a:off x="323850" y="298146"/>
            <a:ext cx="11544300" cy="492443"/>
          </a:xfrm>
        </p:spPr>
        <p:txBody>
          <a:bodyPr/>
          <a:lstStyle>
            <a:lvl1pPr>
              <a:defRPr sz="2400"/>
            </a:lvl1pPr>
          </a:lstStyle>
          <a:p>
            <a:r>
              <a:rPr lang="en-US" dirty="0"/>
              <a:t>Slide title</a:t>
            </a:r>
          </a:p>
        </p:txBody>
      </p:sp>
      <p:sp>
        <p:nvSpPr>
          <p:cNvPr id="6" name="Footer Placeholder 2">
            <a:extLst>
              <a:ext uri="{FF2B5EF4-FFF2-40B4-BE49-F238E27FC236}">
                <a16:creationId xmlns:a16="http://schemas.microsoft.com/office/drawing/2014/main" id="{41B24F01-CF92-6B59-6C37-FDC09B60D38D}"/>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2FB41FD0-B137-5395-4EA7-55FD67F58A52}"/>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SmartArt Placeholder 5">
            <a:extLst>
              <a:ext uri="{FF2B5EF4-FFF2-40B4-BE49-F238E27FC236}">
                <a16:creationId xmlns:a16="http://schemas.microsoft.com/office/drawing/2014/main" id="{1F30C29B-000F-F296-7694-57DFEA4DC838}"/>
              </a:ext>
            </a:extLst>
          </p:cNvPr>
          <p:cNvSpPr>
            <a:spLocks noGrp="1"/>
          </p:cNvSpPr>
          <p:nvPr>
            <p:ph type="dgm" sz="quarter" idx="12"/>
          </p:nvPr>
        </p:nvSpPr>
        <p:spPr>
          <a:xfrm>
            <a:off x="3931920" y="1808480"/>
            <a:ext cx="4328160" cy="3535680"/>
          </a:xfrm>
        </p:spPr>
        <p:txBody>
          <a:bodyPr/>
          <a:lstStyle/>
          <a:p>
            <a:endParaRPr lang="en-US"/>
          </a:p>
        </p:txBody>
      </p:sp>
      <p:sp>
        <p:nvSpPr>
          <p:cNvPr id="9" name="Text Placeholder 7">
            <a:extLst>
              <a:ext uri="{FF2B5EF4-FFF2-40B4-BE49-F238E27FC236}">
                <a16:creationId xmlns:a16="http://schemas.microsoft.com/office/drawing/2014/main" id="{A95104F3-FF92-3195-5680-D342C2C74FE1}"/>
              </a:ext>
            </a:extLst>
          </p:cNvPr>
          <p:cNvSpPr>
            <a:spLocks noGrp="1"/>
          </p:cNvSpPr>
          <p:nvPr>
            <p:ph type="body" sz="quarter" idx="13" hasCustomPrompt="1"/>
          </p:nvPr>
        </p:nvSpPr>
        <p:spPr>
          <a:xfrm>
            <a:off x="323850" y="894080"/>
            <a:ext cx="4197350" cy="1799575"/>
          </a:xfrm>
        </p:spPr>
        <p:txBody>
          <a:bodyPr/>
          <a:lstStyle>
            <a:lvl1pPr>
              <a:defRPr sz="1600"/>
            </a:lvl1pPr>
          </a:lstStyle>
          <a:p>
            <a:pPr lvl="0"/>
            <a:r>
              <a:rPr lang="en-US" dirty="0"/>
              <a:t>Point 1</a:t>
            </a:r>
          </a:p>
        </p:txBody>
      </p:sp>
      <p:sp>
        <p:nvSpPr>
          <p:cNvPr id="10" name="Text Placeholder 9">
            <a:extLst>
              <a:ext uri="{FF2B5EF4-FFF2-40B4-BE49-F238E27FC236}">
                <a16:creationId xmlns:a16="http://schemas.microsoft.com/office/drawing/2014/main" id="{887A4466-9500-CEF7-3251-48CBB5BA23B5}"/>
              </a:ext>
            </a:extLst>
          </p:cNvPr>
          <p:cNvSpPr>
            <a:spLocks noGrp="1"/>
          </p:cNvSpPr>
          <p:nvPr>
            <p:ph type="body" sz="quarter" idx="14" hasCustomPrompt="1"/>
          </p:nvPr>
        </p:nvSpPr>
        <p:spPr>
          <a:xfrm>
            <a:off x="323850" y="4562476"/>
            <a:ext cx="4197350" cy="1799575"/>
          </a:xfrm>
        </p:spPr>
        <p:txBody>
          <a:bodyPr/>
          <a:lstStyle>
            <a:lvl1pPr>
              <a:defRPr sz="1600"/>
            </a:lvl1pPr>
          </a:lstStyle>
          <a:p>
            <a:pPr lvl="0"/>
            <a:r>
              <a:rPr lang="en-US" dirty="0"/>
              <a:t>Point 3</a:t>
            </a:r>
          </a:p>
        </p:txBody>
      </p:sp>
      <p:sp>
        <p:nvSpPr>
          <p:cNvPr id="11" name="Text Placeholder 7">
            <a:extLst>
              <a:ext uri="{FF2B5EF4-FFF2-40B4-BE49-F238E27FC236}">
                <a16:creationId xmlns:a16="http://schemas.microsoft.com/office/drawing/2014/main" id="{105DAEEE-50C3-23F6-66E3-E210D3F81DC4}"/>
              </a:ext>
            </a:extLst>
          </p:cNvPr>
          <p:cNvSpPr>
            <a:spLocks noGrp="1"/>
          </p:cNvSpPr>
          <p:nvPr>
            <p:ph type="body" sz="quarter" idx="15" hasCustomPrompt="1"/>
          </p:nvPr>
        </p:nvSpPr>
        <p:spPr>
          <a:xfrm>
            <a:off x="7670802" y="4562475"/>
            <a:ext cx="4197350" cy="1799575"/>
          </a:xfrm>
        </p:spPr>
        <p:txBody>
          <a:bodyPr/>
          <a:lstStyle>
            <a:lvl1pPr algn="r">
              <a:defRPr sz="1600"/>
            </a:lvl1pPr>
          </a:lstStyle>
          <a:p>
            <a:pPr lvl="0"/>
            <a:r>
              <a:rPr lang="en-US" dirty="0"/>
              <a:t>Point 4</a:t>
            </a:r>
          </a:p>
        </p:txBody>
      </p:sp>
      <p:sp>
        <p:nvSpPr>
          <p:cNvPr id="12" name="Text Placeholder 7">
            <a:extLst>
              <a:ext uri="{FF2B5EF4-FFF2-40B4-BE49-F238E27FC236}">
                <a16:creationId xmlns:a16="http://schemas.microsoft.com/office/drawing/2014/main" id="{5974E019-E108-E255-FAD5-BF1BEA49F3F8}"/>
              </a:ext>
            </a:extLst>
          </p:cNvPr>
          <p:cNvSpPr>
            <a:spLocks noGrp="1"/>
          </p:cNvSpPr>
          <p:nvPr>
            <p:ph type="body" sz="quarter" idx="16" hasCustomPrompt="1"/>
          </p:nvPr>
        </p:nvSpPr>
        <p:spPr>
          <a:xfrm>
            <a:off x="7670802" y="917353"/>
            <a:ext cx="4197350" cy="1799575"/>
          </a:xfrm>
        </p:spPr>
        <p:txBody>
          <a:bodyPr/>
          <a:lstStyle>
            <a:lvl1pPr algn="r">
              <a:defRPr sz="1600"/>
            </a:lvl1pPr>
          </a:lstStyle>
          <a:p>
            <a:pPr lvl="0"/>
            <a:r>
              <a:rPr lang="en-US" dirty="0"/>
              <a:t>Point 3</a:t>
            </a:r>
          </a:p>
        </p:txBody>
      </p:sp>
    </p:spTree>
    <p:extLst>
      <p:ext uri="{BB962C8B-B14F-4D97-AF65-F5344CB8AC3E}">
        <p14:creationId xmlns:p14="http://schemas.microsoft.com/office/powerpoint/2010/main" val="2133813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B9B8A5C2-74C7-99F1-6DE9-A9E08DBE126E}"/>
              </a:ext>
            </a:extLst>
          </p:cNvPr>
          <p:cNvSpPr>
            <a:spLocks noGrp="1"/>
          </p:cNvSpPr>
          <p:nvPr>
            <p:ph type="title" hasCustomPrompt="1"/>
          </p:nvPr>
        </p:nvSpPr>
        <p:spPr>
          <a:xfrm>
            <a:off x="323850" y="298146"/>
            <a:ext cx="11262136" cy="573219"/>
          </a:xfrm>
        </p:spPr>
        <p:txBody>
          <a:bodyPr/>
          <a:lstStyle/>
          <a:p>
            <a:r>
              <a:rPr lang="en-US" dirty="0"/>
              <a:t>Slide Title</a:t>
            </a:r>
          </a:p>
        </p:txBody>
      </p:sp>
      <p:grpSp>
        <p:nvGrpSpPr>
          <p:cNvPr id="6" name="Group 5">
            <a:extLst>
              <a:ext uri="{FF2B5EF4-FFF2-40B4-BE49-F238E27FC236}">
                <a16:creationId xmlns:a16="http://schemas.microsoft.com/office/drawing/2014/main" id="{7E5BA8A5-5B07-AA74-7A5B-B7F8D76C8152}"/>
              </a:ext>
            </a:extLst>
          </p:cNvPr>
          <p:cNvGrpSpPr/>
          <p:nvPr userDrawn="1"/>
        </p:nvGrpSpPr>
        <p:grpSpPr>
          <a:xfrm>
            <a:off x="7603683" y="5082572"/>
            <a:ext cx="2470465" cy="333842"/>
            <a:chOff x="7731905" y="5342805"/>
            <a:chExt cx="2470465" cy="333842"/>
          </a:xfrm>
        </p:grpSpPr>
        <p:sp>
          <p:nvSpPr>
            <p:cNvPr id="7" name="Graphic 2">
              <a:extLst>
                <a:ext uri="{FF2B5EF4-FFF2-40B4-BE49-F238E27FC236}">
                  <a16:creationId xmlns:a16="http://schemas.microsoft.com/office/drawing/2014/main" id="{41D96DAE-4DF3-C381-07A0-CC6585F7D4D0}"/>
                </a:ext>
              </a:extLst>
            </p:cNvPr>
            <p:cNvSpPr/>
            <p:nvPr/>
          </p:nvSpPr>
          <p:spPr>
            <a:xfrm>
              <a:off x="7731905"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8" name="Graphic 4">
              <a:extLst>
                <a:ext uri="{FF2B5EF4-FFF2-40B4-BE49-F238E27FC236}">
                  <a16:creationId xmlns:a16="http://schemas.microsoft.com/office/drawing/2014/main" id="{58B4CC16-EA81-8F2A-4DC7-AD3F503DAD06}"/>
                </a:ext>
              </a:extLst>
            </p:cNvPr>
            <p:cNvSpPr/>
            <p:nvPr/>
          </p:nvSpPr>
          <p:spPr>
            <a:xfrm>
              <a:off x="8115700"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9" name="Graphic 3">
              <a:extLst>
                <a:ext uri="{FF2B5EF4-FFF2-40B4-BE49-F238E27FC236}">
                  <a16:creationId xmlns:a16="http://schemas.microsoft.com/office/drawing/2014/main" id="{C8D31623-7AA1-6640-E1D2-D70A4C3CA94D}"/>
                </a:ext>
              </a:extLst>
            </p:cNvPr>
            <p:cNvSpPr/>
            <p:nvPr/>
          </p:nvSpPr>
          <p:spPr>
            <a:xfrm>
              <a:off x="8499495"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10" name="Graphic 11">
              <a:extLst>
                <a:ext uri="{FF2B5EF4-FFF2-40B4-BE49-F238E27FC236}">
                  <a16:creationId xmlns:a16="http://schemas.microsoft.com/office/drawing/2014/main" id="{D1F00106-76F6-2172-5FD7-5D567C6215AE}"/>
                </a:ext>
              </a:extLst>
            </p:cNvPr>
            <p:cNvSpPr/>
            <p:nvPr/>
          </p:nvSpPr>
          <p:spPr>
            <a:xfrm>
              <a:off x="8883290"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11" name="Graphic 12">
              <a:extLst>
                <a:ext uri="{FF2B5EF4-FFF2-40B4-BE49-F238E27FC236}">
                  <a16:creationId xmlns:a16="http://schemas.microsoft.com/office/drawing/2014/main" id="{053EB851-B1C9-45C3-4F45-8ABCE329AC89}"/>
                </a:ext>
              </a:extLst>
            </p:cNvPr>
            <p:cNvSpPr/>
            <p:nvPr/>
          </p:nvSpPr>
          <p:spPr>
            <a:xfrm>
              <a:off x="9267085"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12" name="Graphic 14">
              <a:extLst>
                <a:ext uri="{FF2B5EF4-FFF2-40B4-BE49-F238E27FC236}">
                  <a16:creationId xmlns:a16="http://schemas.microsoft.com/office/drawing/2014/main" id="{0218878D-282A-AD3A-BCC8-140274B0D391}"/>
                </a:ext>
              </a:extLst>
            </p:cNvPr>
            <p:cNvSpPr/>
            <p:nvPr/>
          </p:nvSpPr>
          <p:spPr>
            <a:xfrm>
              <a:off x="9650880"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13" name="Graphic 15">
              <a:extLst>
                <a:ext uri="{FF2B5EF4-FFF2-40B4-BE49-F238E27FC236}">
                  <a16:creationId xmlns:a16="http://schemas.microsoft.com/office/drawing/2014/main" id="{FCB5138E-2CF5-A5CA-E77B-E355A49D3037}"/>
                </a:ext>
              </a:extLst>
            </p:cNvPr>
            <p:cNvSpPr/>
            <p:nvPr/>
          </p:nvSpPr>
          <p:spPr>
            <a:xfrm>
              <a:off x="10034673"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grpSp>
      <p:sp>
        <p:nvSpPr>
          <p:cNvPr id="14" name="Rectangle: Rounded Corners 5">
            <a:extLst>
              <a:ext uri="{FF2B5EF4-FFF2-40B4-BE49-F238E27FC236}">
                <a16:creationId xmlns:a16="http://schemas.microsoft.com/office/drawing/2014/main" id="{BE9E59F3-BBC0-94C6-BA63-009D16529093}"/>
              </a:ext>
            </a:extLst>
          </p:cNvPr>
          <p:cNvSpPr/>
          <p:nvPr userDrawn="1"/>
        </p:nvSpPr>
        <p:spPr>
          <a:xfrm>
            <a:off x="6205887" y="2027586"/>
            <a:ext cx="4451034" cy="1005840"/>
          </a:xfrm>
          <a:prstGeom prst="roundRect">
            <a:avLst>
              <a:gd name="adj" fmla="val 6093"/>
            </a:avLst>
          </a:prstGeom>
          <a:ln w="12700">
            <a:solidFill>
              <a:schemeClr val="bg2"/>
            </a:solidFill>
          </a:ln>
        </p:spPr>
        <p:style>
          <a:lnRef idx="1">
            <a:schemeClr val="accent1"/>
          </a:lnRef>
          <a:fillRef idx="0">
            <a:schemeClr val="accent1"/>
          </a:fillRef>
          <a:effectRef idx="0">
            <a:schemeClr val="accent1"/>
          </a:effectRef>
          <a:fontRef idx="minor">
            <a:schemeClr val="tx1"/>
          </a:fontRef>
        </p:style>
        <p:txBody>
          <a:bodyPr wrap="square" lIns="182880" tIns="182880" rIns="182880" bIns="182880" rtlCol="0" anchor="ctr" anchorCtr="0"/>
          <a:lstStyle/>
          <a:p>
            <a:pPr algn="ctr" defTabSz="412367">
              <a:spcAft>
                <a:spcPts val="800"/>
              </a:spcAft>
            </a:pPr>
            <a:endParaRPr lang="en-US" sz="2000">
              <a:solidFill>
                <a:srgbClr val="00BCEB"/>
              </a:solidFill>
              <a:latin typeface="+mj-lt"/>
              <a:cs typeface="CiscoSansTT Medium"/>
            </a:endParaRPr>
          </a:p>
        </p:txBody>
      </p:sp>
      <p:cxnSp>
        <p:nvCxnSpPr>
          <p:cNvPr id="15" name="Straight Arrow Connector 14">
            <a:extLst>
              <a:ext uri="{FF2B5EF4-FFF2-40B4-BE49-F238E27FC236}">
                <a16:creationId xmlns:a16="http://schemas.microsoft.com/office/drawing/2014/main" id="{476E60AE-A37C-D257-BAB8-C647B5FE20EC}"/>
              </a:ext>
            </a:extLst>
          </p:cNvPr>
          <p:cNvCxnSpPr>
            <a:cxnSpLocks/>
          </p:cNvCxnSpPr>
          <p:nvPr userDrawn="1"/>
        </p:nvCxnSpPr>
        <p:spPr>
          <a:xfrm flipH="1">
            <a:off x="1531415" y="3420505"/>
            <a:ext cx="3111263" cy="0"/>
          </a:xfrm>
          <a:prstGeom prst="straightConnector1">
            <a:avLst/>
          </a:prstGeom>
          <a:ln w="15875">
            <a:solidFill>
              <a:schemeClr val="bg1"/>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3B3AEC05-B1D5-8A40-0ACC-2414B80E4900}"/>
              </a:ext>
            </a:extLst>
          </p:cNvPr>
          <p:cNvCxnSpPr>
            <a:cxnSpLocks/>
          </p:cNvCxnSpPr>
          <p:nvPr userDrawn="1"/>
        </p:nvCxnSpPr>
        <p:spPr>
          <a:xfrm>
            <a:off x="7551624" y="3420505"/>
            <a:ext cx="3108960" cy="0"/>
          </a:xfrm>
          <a:prstGeom prst="straightConnector1">
            <a:avLst/>
          </a:prstGeom>
          <a:ln w="15875">
            <a:solidFill>
              <a:schemeClr val="bg1"/>
            </a:solidFill>
            <a:tailEnd type="arrow" w="lg" len="med"/>
          </a:ln>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49B58A56-3567-7455-5D79-5181EA27C16C}"/>
              </a:ext>
            </a:extLst>
          </p:cNvPr>
          <p:cNvGrpSpPr/>
          <p:nvPr userDrawn="1"/>
        </p:nvGrpSpPr>
        <p:grpSpPr>
          <a:xfrm rot="10800000">
            <a:off x="2117853" y="5082572"/>
            <a:ext cx="2470465" cy="333842"/>
            <a:chOff x="7731905" y="5342805"/>
            <a:chExt cx="2470465" cy="333842"/>
          </a:xfrm>
        </p:grpSpPr>
        <p:sp>
          <p:nvSpPr>
            <p:cNvPr id="18" name="Graphic 2">
              <a:extLst>
                <a:ext uri="{FF2B5EF4-FFF2-40B4-BE49-F238E27FC236}">
                  <a16:creationId xmlns:a16="http://schemas.microsoft.com/office/drawing/2014/main" id="{8C17B2F6-EFE7-6FFB-D4D1-328FA26C784E}"/>
                </a:ext>
              </a:extLst>
            </p:cNvPr>
            <p:cNvSpPr/>
            <p:nvPr/>
          </p:nvSpPr>
          <p:spPr>
            <a:xfrm>
              <a:off x="7731905"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19" name="Graphic 4">
              <a:extLst>
                <a:ext uri="{FF2B5EF4-FFF2-40B4-BE49-F238E27FC236}">
                  <a16:creationId xmlns:a16="http://schemas.microsoft.com/office/drawing/2014/main" id="{4061D517-5311-66B8-A7F6-F422DD0E184F}"/>
                </a:ext>
              </a:extLst>
            </p:cNvPr>
            <p:cNvSpPr/>
            <p:nvPr/>
          </p:nvSpPr>
          <p:spPr>
            <a:xfrm>
              <a:off x="8115700"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35" name="Graphic 3">
              <a:extLst>
                <a:ext uri="{FF2B5EF4-FFF2-40B4-BE49-F238E27FC236}">
                  <a16:creationId xmlns:a16="http://schemas.microsoft.com/office/drawing/2014/main" id="{7D315F03-1FD4-702B-57DB-5D4C1E8AA2E1}"/>
                </a:ext>
              </a:extLst>
            </p:cNvPr>
            <p:cNvSpPr/>
            <p:nvPr/>
          </p:nvSpPr>
          <p:spPr>
            <a:xfrm>
              <a:off x="8499495"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36" name="Graphic 11">
              <a:extLst>
                <a:ext uri="{FF2B5EF4-FFF2-40B4-BE49-F238E27FC236}">
                  <a16:creationId xmlns:a16="http://schemas.microsoft.com/office/drawing/2014/main" id="{8A9FDE09-0D94-2E2B-4CDB-5B5D91A9F554}"/>
                </a:ext>
              </a:extLst>
            </p:cNvPr>
            <p:cNvSpPr/>
            <p:nvPr/>
          </p:nvSpPr>
          <p:spPr>
            <a:xfrm>
              <a:off x="8883290"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37" name="Graphic 12">
              <a:extLst>
                <a:ext uri="{FF2B5EF4-FFF2-40B4-BE49-F238E27FC236}">
                  <a16:creationId xmlns:a16="http://schemas.microsoft.com/office/drawing/2014/main" id="{E1858F19-893F-4064-013B-587B0BC1FA74}"/>
                </a:ext>
              </a:extLst>
            </p:cNvPr>
            <p:cNvSpPr/>
            <p:nvPr/>
          </p:nvSpPr>
          <p:spPr>
            <a:xfrm>
              <a:off x="9267085"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38" name="Graphic 14">
              <a:extLst>
                <a:ext uri="{FF2B5EF4-FFF2-40B4-BE49-F238E27FC236}">
                  <a16:creationId xmlns:a16="http://schemas.microsoft.com/office/drawing/2014/main" id="{CFCB874F-6143-F171-A0EC-FE103E4D45AB}"/>
                </a:ext>
              </a:extLst>
            </p:cNvPr>
            <p:cNvSpPr/>
            <p:nvPr/>
          </p:nvSpPr>
          <p:spPr>
            <a:xfrm>
              <a:off x="9650880"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sp>
          <p:nvSpPr>
            <p:cNvPr id="39" name="Graphic 15">
              <a:extLst>
                <a:ext uri="{FF2B5EF4-FFF2-40B4-BE49-F238E27FC236}">
                  <a16:creationId xmlns:a16="http://schemas.microsoft.com/office/drawing/2014/main" id="{EBBF0C64-1CFC-5613-207C-AC95FA8CC7AC}"/>
                </a:ext>
              </a:extLst>
            </p:cNvPr>
            <p:cNvSpPr/>
            <p:nvPr/>
          </p:nvSpPr>
          <p:spPr>
            <a:xfrm>
              <a:off x="10034673" y="5342805"/>
              <a:ext cx="167697" cy="333842"/>
            </a:xfrm>
            <a:custGeom>
              <a:avLst/>
              <a:gdLst>
                <a:gd name="connsiteX0" fmla="*/ 0 w 167697"/>
                <a:gd name="connsiteY0" fmla="*/ 333842 h 333842"/>
                <a:gd name="connsiteX1" fmla="*/ 167698 w 167697"/>
                <a:gd name="connsiteY1" fmla="*/ 166921 h 333842"/>
                <a:gd name="connsiteX2" fmla="*/ 0 w 167697"/>
                <a:gd name="connsiteY2" fmla="*/ 0 h 333842"/>
              </a:gdLst>
              <a:ahLst/>
              <a:cxnLst>
                <a:cxn ang="0">
                  <a:pos x="connsiteX0" y="connsiteY0"/>
                </a:cxn>
                <a:cxn ang="0">
                  <a:pos x="connsiteX1" y="connsiteY1"/>
                </a:cxn>
                <a:cxn ang="0">
                  <a:pos x="connsiteX2" y="connsiteY2"/>
                </a:cxn>
              </a:cxnLst>
              <a:rect l="l" t="t" r="r" b="b"/>
              <a:pathLst>
                <a:path w="167697" h="333842">
                  <a:moveTo>
                    <a:pt x="0" y="333842"/>
                  </a:moveTo>
                  <a:lnTo>
                    <a:pt x="167698" y="166921"/>
                  </a:lnTo>
                  <a:lnTo>
                    <a:pt x="0" y="0"/>
                  </a:lnTo>
                </a:path>
              </a:pathLst>
            </a:custGeom>
            <a:noFill/>
            <a:ln w="12700" cap="rnd">
              <a:solidFill>
                <a:schemeClr val="bg1"/>
              </a:solidFill>
              <a:prstDash val="solid"/>
              <a:round/>
            </a:ln>
          </p:spPr>
          <p:txBody>
            <a:bodyPr rtlCol="0" anchor="ctr"/>
            <a:lstStyle/>
            <a:p>
              <a:endParaRPr lang="en-US"/>
            </a:p>
          </p:txBody>
        </p:sp>
      </p:grpSp>
      <p:sp>
        <p:nvSpPr>
          <p:cNvPr id="40" name="Rectangle: Rounded Corners 12">
            <a:extLst>
              <a:ext uri="{FF2B5EF4-FFF2-40B4-BE49-F238E27FC236}">
                <a16:creationId xmlns:a16="http://schemas.microsoft.com/office/drawing/2014/main" id="{BFE418DD-4BAB-08A1-63F5-60FD1CEE60E7}"/>
              </a:ext>
            </a:extLst>
          </p:cNvPr>
          <p:cNvSpPr/>
          <p:nvPr userDrawn="1"/>
        </p:nvSpPr>
        <p:spPr>
          <a:xfrm>
            <a:off x="1532987" y="2027586"/>
            <a:ext cx="4453128" cy="1005840"/>
          </a:xfrm>
          <a:prstGeom prst="roundRect">
            <a:avLst>
              <a:gd name="adj" fmla="val 6093"/>
            </a:avLst>
          </a:prstGeom>
          <a:ln w="19050">
            <a:gradFill flip="none" rotWithShape="1">
              <a:gsLst>
                <a:gs pos="0">
                  <a:schemeClr val="accent2"/>
                </a:gs>
                <a:gs pos="66000">
                  <a:schemeClr val="accent1"/>
                </a:gs>
                <a:gs pos="49000">
                  <a:schemeClr val="accent1"/>
                </a:gs>
                <a:gs pos="81000">
                  <a:schemeClr val="accent3"/>
                </a:gs>
                <a:gs pos="100000">
                  <a:schemeClr val="accent4"/>
                </a:gs>
              </a:gsLst>
              <a:lin ang="0" scaled="1"/>
              <a:tileRect/>
            </a:gradFill>
            <a:tailEnd type="none"/>
          </a:ln>
        </p:spPr>
        <p:style>
          <a:lnRef idx="1">
            <a:schemeClr val="accent1"/>
          </a:lnRef>
          <a:fillRef idx="0">
            <a:schemeClr val="accent1"/>
          </a:fillRef>
          <a:effectRef idx="0">
            <a:schemeClr val="accent1"/>
          </a:effectRef>
          <a:fontRef idx="minor">
            <a:schemeClr val="tx1"/>
          </a:fontRef>
        </p:style>
        <p:txBody>
          <a:bodyPr wrap="square" lIns="182880" tIns="182880" rIns="182880" bIns="182880" rtlCol="0" anchor="ctr" anchorCtr="0"/>
          <a:lstStyle/>
          <a:p>
            <a:pPr algn="ctr" defTabSz="412367">
              <a:spcAft>
                <a:spcPts val="800"/>
              </a:spcAft>
            </a:pPr>
            <a:endParaRPr lang="en-US" sz="2000">
              <a:solidFill>
                <a:srgbClr val="00BCEB"/>
              </a:solidFill>
              <a:latin typeface="+mj-lt"/>
              <a:cs typeface="CiscoSansTT Medium"/>
            </a:endParaRPr>
          </a:p>
        </p:txBody>
      </p:sp>
      <p:sp>
        <p:nvSpPr>
          <p:cNvPr id="41" name="Rectangle: Rounded Corners 23">
            <a:extLst>
              <a:ext uri="{FF2B5EF4-FFF2-40B4-BE49-F238E27FC236}">
                <a16:creationId xmlns:a16="http://schemas.microsoft.com/office/drawing/2014/main" id="{FB0E1BE9-2B84-F521-4F6F-A74A5DBC22FC}"/>
              </a:ext>
            </a:extLst>
          </p:cNvPr>
          <p:cNvSpPr/>
          <p:nvPr userDrawn="1"/>
        </p:nvSpPr>
        <p:spPr>
          <a:xfrm>
            <a:off x="1531415" y="3794339"/>
            <a:ext cx="9129169" cy="1005840"/>
          </a:xfrm>
          <a:prstGeom prst="roundRect">
            <a:avLst>
              <a:gd name="adj" fmla="val 7453"/>
            </a:avLst>
          </a:prstGeom>
          <a:ln w="12700">
            <a:solidFill>
              <a:schemeClr val="bg2"/>
            </a:solidFill>
            <a:tailEnd type="none"/>
          </a:ln>
        </p:spPr>
        <p:style>
          <a:lnRef idx="1">
            <a:schemeClr val="accent1"/>
          </a:lnRef>
          <a:fillRef idx="0">
            <a:schemeClr val="accent1"/>
          </a:fillRef>
          <a:effectRef idx="0">
            <a:schemeClr val="accent1"/>
          </a:effectRef>
          <a:fontRef idx="minor">
            <a:schemeClr val="tx1"/>
          </a:fontRef>
        </p:style>
        <p:txBody>
          <a:bodyPr wrap="square" lIns="1645920" tIns="91440" rIns="1645920" bIns="45720" rtlCol="0" anchor="ctr"/>
          <a:lstStyle/>
          <a:p>
            <a:pPr algn="ctr" defTabSz="412367" fontAlgn="base">
              <a:spcBef>
                <a:spcPct val="0"/>
              </a:spcBef>
              <a:spcAft>
                <a:spcPts val="800"/>
              </a:spcAft>
              <a:defRPr/>
            </a:pPr>
            <a:endParaRPr lang="en-US" sz="2000">
              <a:solidFill>
                <a:srgbClr val="00BCEB"/>
              </a:solidFill>
              <a:latin typeface="+mj-lt"/>
              <a:cs typeface="CiscoSansTT Medium"/>
            </a:endParaRPr>
          </a:p>
        </p:txBody>
      </p:sp>
      <p:sp>
        <p:nvSpPr>
          <p:cNvPr id="42" name="Picture Placeholder 38">
            <a:extLst>
              <a:ext uri="{FF2B5EF4-FFF2-40B4-BE49-F238E27FC236}">
                <a16:creationId xmlns:a16="http://schemas.microsoft.com/office/drawing/2014/main" id="{6546956E-B828-EBB7-4A49-74BBEA72EBA7}"/>
              </a:ext>
            </a:extLst>
          </p:cNvPr>
          <p:cNvSpPr>
            <a:spLocks noGrp="1"/>
          </p:cNvSpPr>
          <p:nvPr>
            <p:ph type="pic" sz="quarter" idx="10"/>
          </p:nvPr>
        </p:nvSpPr>
        <p:spPr>
          <a:xfrm>
            <a:off x="4504469" y="3970278"/>
            <a:ext cx="732155" cy="653961"/>
          </a:xfrm>
        </p:spPr>
        <p:txBody>
          <a:bodyPr/>
          <a:lstStyle/>
          <a:p>
            <a:endParaRPr lang="en-US"/>
          </a:p>
        </p:txBody>
      </p:sp>
      <p:sp>
        <p:nvSpPr>
          <p:cNvPr id="43" name="Picture Placeholder 38">
            <a:extLst>
              <a:ext uri="{FF2B5EF4-FFF2-40B4-BE49-F238E27FC236}">
                <a16:creationId xmlns:a16="http://schemas.microsoft.com/office/drawing/2014/main" id="{1896F5CD-8D74-7C32-0A7B-A03DA483668B}"/>
              </a:ext>
            </a:extLst>
          </p:cNvPr>
          <p:cNvSpPr>
            <a:spLocks noGrp="1"/>
          </p:cNvSpPr>
          <p:nvPr>
            <p:ph type="pic" sz="quarter" idx="11"/>
          </p:nvPr>
        </p:nvSpPr>
        <p:spPr>
          <a:xfrm>
            <a:off x="1679399" y="2211976"/>
            <a:ext cx="732155" cy="653961"/>
          </a:xfrm>
        </p:spPr>
        <p:txBody>
          <a:bodyPr/>
          <a:lstStyle/>
          <a:p>
            <a:endParaRPr lang="en-US"/>
          </a:p>
        </p:txBody>
      </p:sp>
      <p:sp>
        <p:nvSpPr>
          <p:cNvPr id="44" name="Picture Placeholder 38">
            <a:extLst>
              <a:ext uri="{FF2B5EF4-FFF2-40B4-BE49-F238E27FC236}">
                <a16:creationId xmlns:a16="http://schemas.microsoft.com/office/drawing/2014/main" id="{18911F34-83EA-CD3C-25C5-779FCC7EE9CC}"/>
              </a:ext>
            </a:extLst>
          </p:cNvPr>
          <p:cNvSpPr>
            <a:spLocks noGrp="1"/>
          </p:cNvSpPr>
          <p:nvPr>
            <p:ph type="pic" sz="quarter" idx="12"/>
          </p:nvPr>
        </p:nvSpPr>
        <p:spPr>
          <a:xfrm>
            <a:off x="6342379" y="2203525"/>
            <a:ext cx="732155" cy="653961"/>
          </a:xfrm>
        </p:spPr>
        <p:txBody>
          <a:bodyPr/>
          <a:lstStyle/>
          <a:p>
            <a:endParaRPr lang="en-US"/>
          </a:p>
        </p:txBody>
      </p:sp>
      <p:sp>
        <p:nvSpPr>
          <p:cNvPr id="45" name="Text Placeholder 2">
            <a:extLst>
              <a:ext uri="{FF2B5EF4-FFF2-40B4-BE49-F238E27FC236}">
                <a16:creationId xmlns:a16="http://schemas.microsoft.com/office/drawing/2014/main" id="{0C382AA8-EDCD-024B-CCA0-1A0DBC115006}"/>
              </a:ext>
            </a:extLst>
          </p:cNvPr>
          <p:cNvSpPr>
            <a:spLocks noGrp="1"/>
          </p:cNvSpPr>
          <p:nvPr>
            <p:ph type="body" sz="quarter" idx="13" hasCustomPrompt="1"/>
          </p:nvPr>
        </p:nvSpPr>
        <p:spPr>
          <a:xfrm>
            <a:off x="2557966" y="2330995"/>
            <a:ext cx="3284034" cy="415925"/>
          </a:xfrm>
        </p:spPr>
        <p:txBody>
          <a:bodyPr/>
          <a:lstStyle>
            <a:lvl1pPr algn="ctr">
              <a:buNone/>
              <a:defRPr sz="1600" b="1"/>
            </a:lvl1pPr>
          </a:lstStyle>
          <a:p>
            <a:pPr lvl="0"/>
            <a:r>
              <a:rPr lang="en-US" dirty="0"/>
              <a:t>Sub Title1</a:t>
            </a:r>
          </a:p>
        </p:txBody>
      </p:sp>
      <p:sp>
        <p:nvSpPr>
          <p:cNvPr id="46" name="Text Placeholder 2">
            <a:extLst>
              <a:ext uri="{FF2B5EF4-FFF2-40B4-BE49-F238E27FC236}">
                <a16:creationId xmlns:a16="http://schemas.microsoft.com/office/drawing/2014/main" id="{8CA00A5B-AEA4-8312-738F-B395136267C0}"/>
              </a:ext>
            </a:extLst>
          </p:cNvPr>
          <p:cNvSpPr>
            <a:spLocks noGrp="1"/>
          </p:cNvSpPr>
          <p:nvPr>
            <p:ph type="body" sz="quarter" idx="14" hasCustomPrompt="1"/>
          </p:nvPr>
        </p:nvSpPr>
        <p:spPr>
          <a:xfrm>
            <a:off x="7211026" y="2307671"/>
            <a:ext cx="3301575" cy="415925"/>
          </a:xfrm>
        </p:spPr>
        <p:txBody>
          <a:bodyPr/>
          <a:lstStyle>
            <a:lvl1pPr algn="ctr">
              <a:buNone/>
              <a:defRPr sz="1600" b="1"/>
            </a:lvl1pPr>
          </a:lstStyle>
          <a:p>
            <a:pPr lvl="0"/>
            <a:r>
              <a:rPr lang="en-US" dirty="0"/>
              <a:t>Sub Title2</a:t>
            </a:r>
          </a:p>
        </p:txBody>
      </p:sp>
      <p:sp>
        <p:nvSpPr>
          <p:cNvPr id="47" name="Text Placeholder 2">
            <a:extLst>
              <a:ext uri="{FF2B5EF4-FFF2-40B4-BE49-F238E27FC236}">
                <a16:creationId xmlns:a16="http://schemas.microsoft.com/office/drawing/2014/main" id="{29F307D5-C40E-403E-C656-9F7E35B56709}"/>
              </a:ext>
            </a:extLst>
          </p:cNvPr>
          <p:cNvSpPr>
            <a:spLocks noGrp="1"/>
          </p:cNvSpPr>
          <p:nvPr>
            <p:ph type="body" sz="quarter" idx="15" hasCustomPrompt="1"/>
          </p:nvPr>
        </p:nvSpPr>
        <p:spPr>
          <a:xfrm>
            <a:off x="5334000" y="4089295"/>
            <a:ext cx="3588765" cy="415925"/>
          </a:xfrm>
        </p:spPr>
        <p:txBody>
          <a:bodyPr/>
          <a:lstStyle>
            <a:lvl1pPr algn="ctr">
              <a:buNone/>
              <a:defRPr sz="1600" b="1"/>
            </a:lvl1pPr>
          </a:lstStyle>
          <a:p>
            <a:pPr lvl="0"/>
            <a:r>
              <a:rPr lang="en-US" dirty="0"/>
              <a:t>Sub Title3</a:t>
            </a:r>
          </a:p>
        </p:txBody>
      </p:sp>
      <p:sp>
        <p:nvSpPr>
          <p:cNvPr id="48" name="Footer Placeholder 2">
            <a:extLst>
              <a:ext uri="{FF2B5EF4-FFF2-40B4-BE49-F238E27FC236}">
                <a16:creationId xmlns:a16="http://schemas.microsoft.com/office/drawing/2014/main" id="{5FC8C811-CDE1-00D7-D6BE-181BC0BBCAF1}"/>
              </a:ext>
            </a:extLst>
          </p:cNvPr>
          <p:cNvSpPr>
            <a:spLocks noGrp="1"/>
          </p:cNvSpPr>
          <p:nvPr>
            <p:ph type="ftr" sz="quarter" idx="16"/>
          </p:nvPr>
        </p:nvSpPr>
        <p:spPr>
          <a:xfrm>
            <a:off x="4230688" y="6445885"/>
            <a:ext cx="3727450" cy="411480"/>
          </a:xfrm>
        </p:spPr>
        <p:txBody>
          <a:bodyPr/>
          <a:lstStyle/>
          <a:p>
            <a:pPr defTabSz="814318">
              <a:defRPr/>
            </a:pPr>
            <a:r>
              <a:rPr lang="en-US"/>
              <a:t>Session ID: BRKSEC-XXXX</a:t>
            </a:r>
            <a:endParaRPr lang="en-US" dirty="0"/>
          </a:p>
        </p:txBody>
      </p:sp>
      <p:sp>
        <p:nvSpPr>
          <p:cNvPr id="49" name="Slide Number Placeholder 3">
            <a:extLst>
              <a:ext uri="{FF2B5EF4-FFF2-40B4-BE49-F238E27FC236}">
                <a16:creationId xmlns:a16="http://schemas.microsoft.com/office/drawing/2014/main" id="{97FEA7F8-6FA2-DD0B-494B-3585EBD44C41}"/>
              </a:ext>
            </a:extLst>
          </p:cNvPr>
          <p:cNvSpPr>
            <a:spLocks noGrp="1"/>
          </p:cNvSpPr>
          <p:nvPr>
            <p:ph type="sldNum" sz="quarter" idx="17"/>
          </p:nvPr>
        </p:nvSpPr>
        <p:spPr>
          <a:xfrm>
            <a:off x="9115425" y="6448929"/>
            <a:ext cx="1773238" cy="411480"/>
          </a:xfrm>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199042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39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1867EC4-BFFF-84F5-9FF1-EFFDC224CDCC}"/>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6" name="Footer Placeholder 2">
            <a:extLst>
              <a:ext uri="{FF2B5EF4-FFF2-40B4-BE49-F238E27FC236}">
                <a16:creationId xmlns:a16="http://schemas.microsoft.com/office/drawing/2014/main" id="{19BCE0E0-5AE8-65EC-24AB-F3CC4A26219B}"/>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2B60895A-38B9-B2E2-66E2-3F104D66D8DB}"/>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Rounded Rectangle 7">
            <a:extLst>
              <a:ext uri="{FF2B5EF4-FFF2-40B4-BE49-F238E27FC236}">
                <a16:creationId xmlns:a16="http://schemas.microsoft.com/office/drawing/2014/main" id="{7AA8AD51-E55A-386F-F11B-DB1F829679DF}"/>
              </a:ext>
            </a:extLst>
          </p:cNvPr>
          <p:cNvSpPr/>
          <p:nvPr userDrawn="1"/>
        </p:nvSpPr>
        <p:spPr>
          <a:xfrm>
            <a:off x="613609" y="2505315"/>
            <a:ext cx="2707106" cy="2625483"/>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9" name="Rounded Rectangle 8">
            <a:extLst>
              <a:ext uri="{FF2B5EF4-FFF2-40B4-BE49-F238E27FC236}">
                <a16:creationId xmlns:a16="http://schemas.microsoft.com/office/drawing/2014/main" id="{1F455566-77C0-9174-F708-6397AE998839}"/>
              </a:ext>
            </a:extLst>
          </p:cNvPr>
          <p:cNvSpPr/>
          <p:nvPr userDrawn="1"/>
        </p:nvSpPr>
        <p:spPr>
          <a:xfrm>
            <a:off x="625641" y="2505316"/>
            <a:ext cx="2707106" cy="2625484"/>
          </a:xfrm>
          <a:prstGeom prst="roundRect">
            <a:avLst/>
          </a:prstGeom>
          <a:noFill/>
          <a:ln w="22225">
            <a:gradFill flip="none" rotWithShape="1">
              <a:gsLst>
                <a:gs pos="0">
                  <a:schemeClr val="tx1"/>
                </a:gs>
                <a:gs pos="36000">
                  <a:schemeClr val="accent1"/>
                </a:gs>
                <a:gs pos="64000">
                  <a:schemeClr val="accent3"/>
                </a:gs>
                <a:gs pos="100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0" name="Rounded Rectangle 9">
            <a:extLst>
              <a:ext uri="{FF2B5EF4-FFF2-40B4-BE49-F238E27FC236}">
                <a16:creationId xmlns:a16="http://schemas.microsoft.com/office/drawing/2014/main" id="{9C4D0F7A-4E70-445D-8190-07114CD6E3E1}"/>
              </a:ext>
            </a:extLst>
          </p:cNvPr>
          <p:cNvSpPr/>
          <p:nvPr userDrawn="1"/>
        </p:nvSpPr>
        <p:spPr>
          <a:xfrm>
            <a:off x="4740860" y="2505316"/>
            <a:ext cx="2707106" cy="2625482"/>
          </a:xfrm>
          <a:prstGeom prst="roundRect">
            <a:avLst/>
          </a:prstGeom>
          <a:noFill/>
          <a:ln w="22225">
            <a:gradFill flip="none" rotWithShape="1">
              <a:gsLst>
                <a:gs pos="0">
                  <a:schemeClr val="tx1"/>
                </a:gs>
                <a:gs pos="36000">
                  <a:schemeClr val="accent1"/>
                </a:gs>
                <a:gs pos="64000">
                  <a:schemeClr val="accent3"/>
                </a:gs>
                <a:gs pos="100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1" name="Rounded Rectangle 10">
            <a:extLst>
              <a:ext uri="{FF2B5EF4-FFF2-40B4-BE49-F238E27FC236}">
                <a16:creationId xmlns:a16="http://schemas.microsoft.com/office/drawing/2014/main" id="{D820B08E-A44B-D5CA-3632-0FD77C42B050}"/>
              </a:ext>
            </a:extLst>
          </p:cNvPr>
          <p:cNvSpPr/>
          <p:nvPr userDrawn="1"/>
        </p:nvSpPr>
        <p:spPr>
          <a:xfrm>
            <a:off x="8856079" y="2505315"/>
            <a:ext cx="2707106" cy="2625481"/>
          </a:xfrm>
          <a:prstGeom prst="roundRect">
            <a:avLst/>
          </a:prstGeom>
          <a:noFill/>
          <a:ln w="22225">
            <a:gradFill flip="none" rotWithShape="1">
              <a:gsLst>
                <a:gs pos="0">
                  <a:schemeClr val="tx1"/>
                </a:gs>
                <a:gs pos="36000">
                  <a:schemeClr val="accent1"/>
                </a:gs>
                <a:gs pos="64000">
                  <a:schemeClr val="accent3"/>
                </a:gs>
                <a:gs pos="100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2" name="Picture Placeholder 12">
            <a:extLst>
              <a:ext uri="{FF2B5EF4-FFF2-40B4-BE49-F238E27FC236}">
                <a16:creationId xmlns:a16="http://schemas.microsoft.com/office/drawing/2014/main" id="{F0D6D97F-D797-A29B-ACEB-F1AAA0045C51}"/>
              </a:ext>
            </a:extLst>
          </p:cNvPr>
          <p:cNvSpPr>
            <a:spLocks noGrp="1"/>
          </p:cNvSpPr>
          <p:nvPr>
            <p:ph type="pic" sz="quarter" idx="12"/>
          </p:nvPr>
        </p:nvSpPr>
        <p:spPr>
          <a:xfrm>
            <a:off x="1509962" y="2703837"/>
            <a:ext cx="914400" cy="914400"/>
          </a:xfrm>
        </p:spPr>
        <p:txBody>
          <a:bodyPr/>
          <a:lstStyle/>
          <a:p>
            <a:endParaRPr lang="en-US"/>
          </a:p>
        </p:txBody>
      </p:sp>
      <p:sp>
        <p:nvSpPr>
          <p:cNvPr id="13" name="Picture Placeholder 12">
            <a:extLst>
              <a:ext uri="{FF2B5EF4-FFF2-40B4-BE49-F238E27FC236}">
                <a16:creationId xmlns:a16="http://schemas.microsoft.com/office/drawing/2014/main" id="{6B315026-1EC5-1A90-6F64-D54C1C6B2716}"/>
              </a:ext>
            </a:extLst>
          </p:cNvPr>
          <p:cNvSpPr>
            <a:spLocks noGrp="1"/>
          </p:cNvSpPr>
          <p:nvPr>
            <p:ph type="pic" sz="quarter" idx="13"/>
          </p:nvPr>
        </p:nvSpPr>
        <p:spPr>
          <a:xfrm>
            <a:off x="5637213" y="2703837"/>
            <a:ext cx="914400" cy="914400"/>
          </a:xfrm>
        </p:spPr>
        <p:txBody>
          <a:bodyPr/>
          <a:lstStyle/>
          <a:p>
            <a:endParaRPr lang="en-US"/>
          </a:p>
        </p:txBody>
      </p:sp>
      <p:sp>
        <p:nvSpPr>
          <p:cNvPr id="14" name="Picture Placeholder 12">
            <a:extLst>
              <a:ext uri="{FF2B5EF4-FFF2-40B4-BE49-F238E27FC236}">
                <a16:creationId xmlns:a16="http://schemas.microsoft.com/office/drawing/2014/main" id="{3922A253-7D7C-359E-301F-86E923AB2AB3}"/>
              </a:ext>
            </a:extLst>
          </p:cNvPr>
          <p:cNvSpPr>
            <a:spLocks noGrp="1"/>
          </p:cNvSpPr>
          <p:nvPr>
            <p:ph type="pic" sz="quarter" idx="14"/>
          </p:nvPr>
        </p:nvSpPr>
        <p:spPr>
          <a:xfrm>
            <a:off x="9752432" y="2703837"/>
            <a:ext cx="914400" cy="914400"/>
          </a:xfrm>
        </p:spPr>
        <p:txBody>
          <a:bodyPr/>
          <a:lstStyle/>
          <a:p>
            <a:endParaRPr lang="en-US"/>
          </a:p>
        </p:txBody>
      </p:sp>
      <p:sp>
        <p:nvSpPr>
          <p:cNvPr id="15" name="Text Placeholder 16">
            <a:extLst>
              <a:ext uri="{FF2B5EF4-FFF2-40B4-BE49-F238E27FC236}">
                <a16:creationId xmlns:a16="http://schemas.microsoft.com/office/drawing/2014/main" id="{B62095EB-CC0C-45DA-45EC-6EC9568E9DD6}"/>
              </a:ext>
            </a:extLst>
          </p:cNvPr>
          <p:cNvSpPr>
            <a:spLocks noGrp="1"/>
          </p:cNvSpPr>
          <p:nvPr>
            <p:ph type="body" sz="quarter" idx="15" hasCustomPrompt="1"/>
          </p:nvPr>
        </p:nvSpPr>
        <p:spPr>
          <a:xfrm>
            <a:off x="786981" y="4047067"/>
            <a:ext cx="2384425" cy="914400"/>
          </a:xfrm>
        </p:spPr>
        <p:txBody>
          <a:bodyPr/>
          <a:lstStyle>
            <a:lvl1pPr algn="ctr">
              <a:buNone/>
              <a:defRPr sz="1600" b="1"/>
            </a:lvl1pPr>
          </a:lstStyle>
          <a:p>
            <a:pPr lvl="0"/>
            <a:r>
              <a:rPr lang="en-US" dirty="0"/>
              <a:t>Sub Title1</a:t>
            </a:r>
          </a:p>
        </p:txBody>
      </p:sp>
      <p:sp>
        <p:nvSpPr>
          <p:cNvPr id="16" name="Text Placeholder 16">
            <a:extLst>
              <a:ext uri="{FF2B5EF4-FFF2-40B4-BE49-F238E27FC236}">
                <a16:creationId xmlns:a16="http://schemas.microsoft.com/office/drawing/2014/main" id="{9E2197F2-D599-2863-FFD8-B64A07BDC907}"/>
              </a:ext>
            </a:extLst>
          </p:cNvPr>
          <p:cNvSpPr>
            <a:spLocks noGrp="1"/>
          </p:cNvSpPr>
          <p:nvPr>
            <p:ph type="body" sz="quarter" idx="16" hasCustomPrompt="1"/>
          </p:nvPr>
        </p:nvSpPr>
        <p:spPr>
          <a:xfrm>
            <a:off x="4902200" y="4047067"/>
            <a:ext cx="2384425" cy="914400"/>
          </a:xfrm>
        </p:spPr>
        <p:txBody>
          <a:bodyPr/>
          <a:lstStyle>
            <a:lvl1pPr algn="ctr">
              <a:buNone/>
              <a:defRPr sz="1600" b="1"/>
            </a:lvl1pPr>
          </a:lstStyle>
          <a:p>
            <a:pPr lvl="0"/>
            <a:r>
              <a:rPr lang="en-US" dirty="0"/>
              <a:t>Sub Title2</a:t>
            </a:r>
          </a:p>
        </p:txBody>
      </p:sp>
      <p:sp>
        <p:nvSpPr>
          <p:cNvPr id="17" name="Text Placeholder 16">
            <a:extLst>
              <a:ext uri="{FF2B5EF4-FFF2-40B4-BE49-F238E27FC236}">
                <a16:creationId xmlns:a16="http://schemas.microsoft.com/office/drawing/2014/main" id="{F2980782-ACA1-98B6-9C97-1EA18330D4DC}"/>
              </a:ext>
            </a:extLst>
          </p:cNvPr>
          <p:cNvSpPr>
            <a:spLocks noGrp="1"/>
          </p:cNvSpPr>
          <p:nvPr>
            <p:ph type="body" sz="quarter" idx="17" hasCustomPrompt="1"/>
          </p:nvPr>
        </p:nvSpPr>
        <p:spPr>
          <a:xfrm>
            <a:off x="9020594" y="4021970"/>
            <a:ext cx="2384425" cy="914400"/>
          </a:xfrm>
        </p:spPr>
        <p:txBody>
          <a:bodyPr/>
          <a:lstStyle>
            <a:lvl1pPr algn="ctr">
              <a:buNone/>
              <a:defRPr sz="1600" b="1"/>
            </a:lvl1pPr>
          </a:lstStyle>
          <a:p>
            <a:pPr lvl="0"/>
            <a:r>
              <a:rPr lang="en-US" dirty="0"/>
              <a:t>Sub Title3</a:t>
            </a:r>
          </a:p>
        </p:txBody>
      </p:sp>
    </p:spTree>
    <p:extLst>
      <p:ext uri="{BB962C8B-B14F-4D97-AF65-F5344CB8AC3E}">
        <p14:creationId xmlns:p14="http://schemas.microsoft.com/office/powerpoint/2010/main" val="2922456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40_Custom Layout">
    <p:spTree>
      <p:nvGrpSpPr>
        <p:cNvPr id="1" name=""/>
        <p:cNvGrpSpPr/>
        <p:nvPr/>
      </p:nvGrpSpPr>
      <p:grpSpPr>
        <a:xfrm>
          <a:off x="0" y="0"/>
          <a:ext cx="0" cy="0"/>
          <a:chOff x="0" y="0"/>
          <a:chExt cx="0" cy="0"/>
        </a:xfrm>
      </p:grpSpPr>
      <p:sp>
        <p:nvSpPr>
          <p:cNvPr id="2" name="Footer Placeholder 2">
            <a:extLst>
              <a:ext uri="{FF2B5EF4-FFF2-40B4-BE49-F238E27FC236}">
                <a16:creationId xmlns:a16="http://schemas.microsoft.com/office/drawing/2014/main" id="{C2148296-CAF4-CBB8-348B-E5B71721B12E}"/>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3" name="Slide Number Placeholder 3">
            <a:extLst>
              <a:ext uri="{FF2B5EF4-FFF2-40B4-BE49-F238E27FC236}">
                <a16:creationId xmlns:a16="http://schemas.microsoft.com/office/drawing/2014/main" id="{99C4C450-AC4B-852F-0CFB-A722E8F5169C}"/>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4" name="Rounded Rectangle 3">
            <a:extLst>
              <a:ext uri="{FF2B5EF4-FFF2-40B4-BE49-F238E27FC236}">
                <a16:creationId xmlns:a16="http://schemas.microsoft.com/office/drawing/2014/main" id="{DC1D555C-10B7-98A4-2751-60B8FED46EBF}"/>
              </a:ext>
            </a:extLst>
          </p:cNvPr>
          <p:cNvSpPr/>
          <p:nvPr userDrawn="1"/>
        </p:nvSpPr>
        <p:spPr>
          <a:xfrm>
            <a:off x="4784820" y="4147895"/>
            <a:ext cx="6827520" cy="1440812"/>
          </a:xfrm>
          <a:prstGeom prst="roundRect">
            <a:avLst>
              <a:gd name="adj" fmla="val 50000"/>
            </a:avLst>
          </a:prstGeom>
          <a:noFill/>
          <a:ln w="12700">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6095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cxnSp>
        <p:nvCxnSpPr>
          <p:cNvPr id="23" name="Straight Connector 22">
            <a:extLst>
              <a:ext uri="{FF2B5EF4-FFF2-40B4-BE49-F238E27FC236}">
                <a16:creationId xmlns:a16="http://schemas.microsoft.com/office/drawing/2014/main" id="{EBD4231A-ED36-30A7-747F-F5D1955CE0D4}"/>
              </a:ext>
            </a:extLst>
          </p:cNvPr>
          <p:cNvCxnSpPr>
            <a:cxnSpLocks/>
          </p:cNvCxnSpPr>
          <p:nvPr userDrawn="1"/>
        </p:nvCxnSpPr>
        <p:spPr>
          <a:xfrm>
            <a:off x="7630160" y="4198509"/>
            <a:ext cx="0" cy="1390198"/>
          </a:xfrm>
          <a:prstGeom prst="line">
            <a:avLst/>
          </a:prstGeom>
          <a:ln w="12700">
            <a:solidFill>
              <a:schemeClr val="bg2"/>
            </a:solidFill>
            <a:prstDash val="sysDot"/>
          </a:ln>
        </p:spPr>
        <p:style>
          <a:lnRef idx="1">
            <a:schemeClr val="accent1"/>
          </a:lnRef>
          <a:fillRef idx="0">
            <a:schemeClr val="accent1"/>
          </a:fillRef>
          <a:effectRef idx="0">
            <a:schemeClr val="accent1"/>
          </a:effectRef>
          <a:fontRef idx="minor">
            <a:schemeClr val="tx1"/>
          </a:fontRef>
        </p:style>
      </p:cxnSp>
      <p:sp>
        <p:nvSpPr>
          <p:cNvPr id="24" name="Rounded Rectangle 23">
            <a:extLst>
              <a:ext uri="{FF2B5EF4-FFF2-40B4-BE49-F238E27FC236}">
                <a16:creationId xmlns:a16="http://schemas.microsoft.com/office/drawing/2014/main" id="{35571A87-8948-54B3-51F8-3F2471087E79}"/>
              </a:ext>
            </a:extLst>
          </p:cNvPr>
          <p:cNvSpPr/>
          <p:nvPr userDrawn="1"/>
        </p:nvSpPr>
        <p:spPr>
          <a:xfrm>
            <a:off x="5577840" y="2477692"/>
            <a:ext cx="6059174" cy="1440812"/>
          </a:xfrm>
          <a:prstGeom prst="roundRect">
            <a:avLst>
              <a:gd name="adj" fmla="val 50000"/>
            </a:avLst>
          </a:prstGeom>
          <a:noFill/>
          <a:ln w="12700">
            <a:solidFill>
              <a:schemeClr val="accent4"/>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6095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cxnSp>
        <p:nvCxnSpPr>
          <p:cNvPr id="25" name="Straight Connector 24">
            <a:extLst>
              <a:ext uri="{FF2B5EF4-FFF2-40B4-BE49-F238E27FC236}">
                <a16:creationId xmlns:a16="http://schemas.microsoft.com/office/drawing/2014/main" id="{5FE11B0B-39EF-25A3-9DFA-F81A2176DB6B}"/>
              </a:ext>
            </a:extLst>
          </p:cNvPr>
          <p:cNvCxnSpPr>
            <a:cxnSpLocks/>
          </p:cNvCxnSpPr>
          <p:nvPr userDrawn="1"/>
        </p:nvCxnSpPr>
        <p:spPr>
          <a:xfrm>
            <a:off x="8280400" y="2529230"/>
            <a:ext cx="0" cy="1337864"/>
          </a:xfrm>
          <a:prstGeom prst="line">
            <a:avLst/>
          </a:prstGeom>
          <a:ln w="12700">
            <a:solidFill>
              <a:schemeClr val="bg2"/>
            </a:solidFill>
            <a:prstDash val="sysDot"/>
          </a:ln>
        </p:spPr>
        <p:style>
          <a:lnRef idx="1">
            <a:schemeClr val="accent1"/>
          </a:lnRef>
          <a:fillRef idx="0">
            <a:schemeClr val="accent1"/>
          </a:fillRef>
          <a:effectRef idx="0">
            <a:schemeClr val="accent1"/>
          </a:effectRef>
          <a:fontRef idx="minor">
            <a:schemeClr val="tx1"/>
          </a:fontRef>
        </p:style>
      </p:cxnSp>
      <p:sp>
        <p:nvSpPr>
          <p:cNvPr id="26" name="Rounded Rectangle 25">
            <a:extLst>
              <a:ext uri="{FF2B5EF4-FFF2-40B4-BE49-F238E27FC236}">
                <a16:creationId xmlns:a16="http://schemas.microsoft.com/office/drawing/2014/main" id="{4C448FD4-9EEF-A888-A821-2209BA213E00}"/>
              </a:ext>
            </a:extLst>
          </p:cNvPr>
          <p:cNvSpPr/>
          <p:nvPr userDrawn="1"/>
        </p:nvSpPr>
        <p:spPr>
          <a:xfrm>
            <a:off x="6244046" y="708615"/>
            <a:ext cx="5392968" cy="1440813"/>
          </a:xfrm>
          <a:prstGeom prst="roundRect">
            <a:avLst>
              <a:gd name="adj" fmla="val 50000"/>
            </a:avLst>
          </a:prstGeom>
          <a:noFill/>
          <a:ln w="12700">
            <a:solidFill>
              <a:schemeClr val="accent3"/>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609559" rtl="0" eaLnBrk="1" fontAlgn="base" latinLnBrk="0" hangingPunct="1">
              <a:lnSpc>
                <a:spcPct val="100000"/>
              </a:lnSpc>
              <a:spcBef>
                <a:spcPct val="0"/>
              </a:spcBef>
              <a:spcAft>
                <a:spcPct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cxnSp>
        <p:nvCxnSpPr>
          <p:cNvPr id="27" name="Straight Connector 26">
            <a:extLst>
              <a:ext uri="{FF2B5EF4-FFF2-40B4-BE49-F238E27FC236}">
                <a16:creationId xmlns:a16="http://schemas.microsoft.com/office/drawing/2014/main" id="{A760B1C3-9597-F1CF-5898-6C2A262F12F2}"/>
              </a:ext>
            </a:extLst>
          </p:cNvPr>
          <p:cNvCxnSpPr>
            <a:cxnSpLocks/>
          </p:cNvCxnSpPr>
          <p:nvPr userDrawn="1"/>
        </p:nvCxnSpPr>
        <p:spPr>
          <a:xfrm>
            <a:off x="8722776" y="779735"/>
            <a:ext cx="0" cy="1298120"/>
          </a:xfrm>
          <a:prstGeom prst="line">
            <a:avLst/>
          </a:prstGeom>
          <a:ln w="12700">
            <a:solidFill>
              <a:schemeClr val="bg2"/>
            </a:solidFill>
            <a:prstDash val="sysDot"/>
          </a:ln>
        </p:spPr>
        <p:style>
          <a:lnRef idx="1">
            <a:schemeClr val="accent1"/>
          </a:lnRef>
          <a:fillRef idx="0">
            <a:schemeClr val="accent1"/>
          </a:fillRef>
          <a:effectRef idx="0">
            <a:schemeClr val="accent1"/>
          </a:effectRef>
          <a:fontRef idx="minor">
            <a:schemeClr val="tx1"/>
          </a:fontRef>
        </p:style>
      </p:cxnSp>
      <p:sp>
        <p:nvSpPr>
          <p:cNvPr id="28" name="Text Placeholder 24">
            <a:extLst>
              <a:ext uri="{FF2B5EF4-FFF2-40B4-BE49-F238E27FC236}">
                <a16:creationId xmlns:a16="http://schemas.microsoft.com/office/drawing/2014/main" id="{24C99232-91EE-2898-0042-DEA376A4CD54}"/>
              </a:ext>
            </a:extLst>
          </p:cNvPr>
          <p:cNvSpPr>
            <a:spLocks noGrp="1"/>
          </p:cNvSpPr>
          <p:nvPr>
            <p:ph type="body" sz="quarter" idx="12" hasCustomPrompt="1"/>
          </p:nvPr>
        </p:nvSpPr>
        <p:spPr>
          <a:xfrm>
            <a:off x="8844221" y="779735"/>
            <a:ext cx="2438557" cy="1298120"/>
          </a:xfrm>
        </p:spPr>
        <p:txBody>
          <a:bodyPr/>
          <a:lstStyle>
            <a:lvl1pPr>
              <a:defRPr sz="1400"/>
            </a:lvl1pPr>
          </a:lstStyle>
          <a:p>
            <a:pPr lvl="0"/>
            <a:r>
              <a:rPr lang="en-US" dirty="0"/>
              <a:t>Text</a:t>
            </a:r>
          </a:p>
        </p:txBody>
      </p:sp>
      <p:sp>
        <p:nvSpPr>
          <p:cNvPr id="29" name="Picture Placeholder 26">
            <a:extLst>
              <a:ext uri="{FF2B5EF4-FFF2-40B4-BE49-F238E27FC236}">
                <a16:creationId xmlns:a16="http://schemas.microsoft.com/office/drawing/2014/main" id="{39235A27-4087-8750-6225-49468AC7C9B8}"/>
              </a:ext>
            </a:extLst>
          </p:cNvPr>
          <p:cNvSpPr>
            <a:spLocks noGrp="1"/>
          </p:cNvSpPr>
          <p:nvPr>
            <p:ph type="pic" sz="quarter" idx="13"/>
          </p:nvPr>
        </p:nvSpPr>
        <p:spPr>
          <a:xfrm>
            <a:off x="6374964" y="1127668"/>
            <a:ext cx="666387" cy="539523"/>
          </a:xfrm>
        </p:spPr>
        <p:txBody>
          <a:bodyPr/>
          <a:lstStyle/>
          <a:p>
            <a:endParaRPr lang="en-US"/>
          </a:p>
        </p:txBody>
      </p:sp>
      <p:sp>
        <p:nvSpPr>
          <p:cNvPr id="30" name="Text Placeholder 24">
            <a:extLst>
              <a:ext uri="{FF2B5EF4-FFF2-40B4-BE49-F238E27FC236}">
                <a16:creationId xmlns:a16="http://schemas.microsoft.com/office/drawing/2014/main" id="{E5E4854E-C8B6-03D7-586C-04542511AA39}"/>
              </a:ext>
            </a:extLst>
          </p:cNvPr>
          <p:cNvSpPr>
            <a:spLocks noGrp="1"/>
          </p:cNvSpPr>
          <p:nvPr>
            <p:ph type="body" sz="quarter" idx="14" hasCustomPrompt="1"/>
          </p:nvPr>
        </p:nvSpPr>
        <p:spPr>
          <a:xfrm>
            <a:off x="7170215" y="945404"/>
            <a:ext cx="1437212" cy="897400"/>
          </a:xfrm>
        </p:spPr>
        <p:txBody>
          <a:bodyPr/>
          <a:lstStyle>
            <a:lvl1pPr algn="ctr">
              <a:buNone/>
              <a:defRPr sz="1400" b="1"/>
            </a:lvl1pPr>
          </a:lstStyle>
          <a:p>
            <a:pPr lvl="0"/>
            <a:r>
              <a:rPr lang="en-US" dirty="0"/>
              <a:t>Sub Title1</a:t>
            </a:r>
          </a:p>
        </p:txBody>
      </p:sp>
      <p:sp>
        <p:nvSpPr>
          <p:cNvPr id="31" name="Picture Placeholder 26">
            <a:extLst>
              <a:ext uri="{FF2B5EF4-FFF2-40B4-BE49-F238E27FC236}">
                <a16:creationId xmlns:a16="http://schemas.microsoft.com/office/drawing/2014/main" id="{F637A999-7D73-C810-3F9C-B58E996CD744}"/>
              </a:ext>
            </a:extLst>
          </p:cNvPr>
          <p:cNvSpPr>
            <a:spLocks noGrp="1"/>
          </p:cNvSpPr>
          <p:nvPr>
            <p:ph type="pic" sz="quarter" idx="15"/>
          </p:nvPr>
        </p:nvSpPr>
        <p:spPr>
          <a:xfrm>
            <a:off x="5734753" y="2925470"/>
            <a:ext cx="666387" cy="539523"/>
          </a:xfrm>
        </p:spPr>
        <p:txBody>
          <a:bodyPr/>
          <a:lstStyle/>
          <a:p>
            <a:endParaRPr lang="en-US"/>
          </a:p>
        </p:txBody>
      </p:sp>
      <p:sp>
        <p:nvSpPr>
          <p:cNvPr id="32" name="Text Placeholder 24">
            <a:extLst>
              <a:ext uri="{FF2B5EF4-FFF2-40B4-BE49-F238E27FC236}">
                <a16:creationId xmlns:a16="http://schemas.microsoft.com/office/drawing/2014/main" id="{BE58CE4D-2E80-3A02-7D99-492423FE2A4E}"/>
              </a:ext>
            </a:extLst>
          </p:cNvPr>
          <p:cNvSpPr>
            <a:spLocks noGrp="1"/>
          </p:cNvSpPr>
          <p:nvPr>
            <p:ph type="body" sz="quarter" idx="16" hasCustomPrompt="1"/>
          </p:nvPr>
        </p:nvSpPr>
        <p:spPr>
          <a:xfrm>
            <a:off x="6634770" y="2764469"/>
            <a:ext cx="1437212" cy="967687"/>
          </a:xfrm>
        </p:spPr>
        <p:txBody>
          <a:bodyPr/>
          <a:lstStyle>
            <a:lvl1pPr algn="ctr">
              <a:buNone/>
              <a:defRPr sz="1400" b="1"/>
            </a:lvl1pPr>
          </a:lstStyle>
          <a:p>
            <a:pPr lvl="0"/>
            <a:r>
              <a:rPr lang="en-US" dirty="0"/>
              <a:t>Sub Title2</a:t>
            </a:r>
          </a:p>
        </p:txBody>
      </p:sp>
      <p:sp>
        <p:nvSpPr>
          <p:cNvPr id="33" name="Text Placeholder 24">
            <a:extLst>
              <a:ext uri="{FF2B5EF4-FFF2-40B4-BE49-F238E27FC236}">
                <a16:creationId xmlns:a16="http://schemas.microsoft.com/office/drawing/2014/main" id="{2B69CBC3-D54D-8672-53AF-3CA956B7EC16}"/>
              </a:ext>
            </a:extLst>
          </p:cNvPr>
          <p:cNvSpPr>
            <a:spLocks noGrp="1"/>
          </p:cNvSpPr>
          <p:nvPr>
            <p:ph type="body" sz="quarter" idx="17" hasCustomPrompt="1"/>
          </p:nvPr>
        </p:nvSpPr>
        <p:spPr>
          <a:xfrm>
            <a:off x="8381959" y="2529230"/>
            <a:ext cx="2825967" cy="1337864"/>
          </a:xfrm>
        </p:spPr>
        <p:txBody>
          <a:bodyPr/>
          <a:lstStyle>
            <a:lvl1pPr algn="l">
              <a:buFont typeface="Arial" panose="020B0604020202020204" pitchFamily="34" charset="0"/>
              <a:buChar char="•"/>
              <a:defRPr sz="1400" b="0"/>
            </a:lvl1pPr>
          </a:lstStyle>
          <a:p>
            <a:pPr lvl="0"/>
            <a:r>
              <a:rPr lang="en-US" dirty="0"/>
              <a:t>Text</a:t>
            </a:r>
          </a:p>
        </p:txBody>
      </p:sp>
      <p:sp>
        <p:nvSpPr>
          <p:cNvPr id="34" name="Picture Placeholder 26">
            <a:extLst>
              <a:ext uri="{FF2B5EF4-FFF2-40B4-BE49-F238E27FC236}">
                <a16:creationId xmlns:a16="http://schemas.microsoft.com/office/drawing/2014/main" id="{0881797D-852E-BD03-FA5A-B718D3CC3769}"/>
              </a:ext>
            </a:extLst>
          </p:cNvPr>
          <p:cNvSpPr>
            <a:spLocks noGrp="1"/>
          </p:cNvSpPr>
          <p:nvPr>
            <p:ph type="pic" sz="quarter" idx="18"/>
          </p:nvPr>
        </p:nvSpPr>
        <p:spPr>
          <a:xfrm>
            <a:off x="5037886" y="4623846"/>
            <a:ext cx="666387" cy="539523"/>
          </a:xfrm>
        </p:spPr>
        <p:txBody>
          <a:bodyPr/>
          <a:lstStyle/>
          <a:p>
            <a:endParaRPr lang="en-US"/>
          </a:p>
        </p:txBody>
      </p:sp>
      <p:sp>
        <p:nvSpPr>
          <p:cNvPr id="35" name="Text Placeholder 24">
            <a:extLst>
              <a:ext uri="{FF2B5EF4-FFF2-40B4-BE49-F238E27FC236}">
                <a16:creationId xmlns:a16="http://schemas.microsoft.com/office/drawing/2014/main" id="{B8E25971-2ED6-4368-E225-8E44BF42131E}"/>
              </a:ext>
            </a:extLst>
          </p:cNvPr>
          <p:cNvSpPr>
            <a:spLocks noGrp="1"/>
          </p:cNvSpPr>
          <p:nvPr>
            <p:ph type="body" sz="quarter" idx="19" hasCustomPrompt="1"/>
          </p:nvPr>
        </p:nvSpPr>
        <p:spPr>
          <a:xfrm>
            <a:off x="5979332" y="4406740"/>
            <a:ext cx="1437212" cy="1018700"/>
          </a:xfrm>
        </p:spPr>
        <p:txBody>
          <a:bodyPr/>
          <a:lstStyle>
            <a:lvl1pPr algn="ctr">
              <a:buNone/>
              <a:defRPr sz="1400" b="1"/>
            </a:lvl1pPr>
          </a:lstStyle>
          <a:p>
            <a:pPr lvl="0"/>
            <a:r>
              <a:rPr lang="en-US" dirty="0"/>
              <a:t>Sub Title3</a:t>
            </a:r>
          </a:p>
        </p:txBody>
      </p:sp>
      <p:sp>
        <p:nvSpPr>
          <p:cNvPr id="36" name="Text Placeholder 24">
            <a:extLst>
              <a:ext uri="{FF2B5EF4-FFF2-40B4-BE49-F238E27FC236}">
                <a16:creationId xmlns:a16="http://schemas.microsoft.com/office/drawing/2014/main" id="{BF27A227-B69B-25C6-0876-DCD422D28825}"/>
              </a:ext>
            </a:extLst>
          </p:cNvPr>
          <p:cNvSpPr>
            <a:spLocks noGrp="1"/>
          </p:cNvSpPr>
          <p:nvPr>
            <p:ph type="body" sz="quarter" idx="20" hasCustomPrompt="1"/>
          </p:nvPr>
        </p:nvSpPr>
        <p:spPr>
          <a:xfrm>
            <a:off x="7843778" y="4198509"/>
            <a:ext cx="3364148" cy="1390198"/>
          </a:xfrm>
        </p:spPr>
        <p:txBody>
          <a:bodyPr/>
          <a:lstStyle>
            <a:lvl1pPr algn="l">
              <a:buFont typeface="Arial" panose="020B0604020202020204" pitchFamily="34" charset="0"/>
              <a:buChar char="•"/>
              <a:defRPr sz="1400" b="0"/>
            </a:lvl1pPr>
          </a:lstStyle>
          <a:p>
            <a:pPr lvl="0"/>
            <a:r>
              <a:rPr lang="en-US" dirty="0"/>
              <a:t>Text</a:t>
            </a:r>
          </a:p>
        </p:txBody>
      </p:sp>
      <p:sp>
        <p:nvSpPr>
          <p:cNvPr id="37" name="Title 1">
            <a:extLst>
              <a:ext uri="{FF2B5EF4-FFF2-40B4-BE49-F238E27FC236}">
                <a16:creationId xmlns:a16="http://schemas.microsoft.com/office/drawing/2014/main" id="{80016CA1-E773-5BDA-FA6D-C964062304A4}"/>
              </a:ext>
            </a:extLst>
          </p:cNvPr>
          <p:cNvSpPr>
            <a:spLocks noGrp="1"/>
          </p:cNvSpPr>
          <p:nvPr>
            <p:ph type="title" hasCustomPrompt="1"/>
          </p:nvPr>
        </p:nvSpPr>
        <p:spPr>
          <a:xfrm>
            <a:off x="232291" y="1900446"/>
            <a:ext cx="5086892" cy="1888089"/>
          </a:xfrm>
        </p:spPr>
        <p:txBody>
          <a:bodyPr/>
          <a:lstStyle>
            <a:lvl1pPr algn="ctr">
              <a:defRPr/>
            </a:lvl1pPr>
          </a:lstStyle>
          <a:p>
            <a:r>
              <a:rPr lang="en-US" dirty="0"/>
              <a:t>Slide Title</a:t>
            </a:r>
          </a:p>
        </p:txBody>
      </p:sp>
    </p:spTree>
    <p:extLst>
      <p:ext uri="{BB962C8B-B14F-4D97-AF65-F5344CB8AC3E}">
        <p14:creationId xmlns:p14="http://schemas.microsoft.com/office/powerpoint/2010/main" val="2293273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41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2773391-DED8-5122-1C7A-C2A4F01AD95C}"/>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6" name="Footer Placeholder 2">
            <a:extLst>
              <a:ext uri="{FF2B5EF4-FFF2-40B4-BE49-F238E27FC236}">
                <a16:creationId xmlns:a16="http://schemas.microsoft.com/office/drawing/2014/main" id="{AFB027E0-E89B-511E-4A4D-DB6CCA5C8C49}"/>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157BFAED-6EE9-B261-EC64-FA600C7E8AC8}"/>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Rounded Rectangle 7">
            <a:extLst>
              <a:ext uri="{FF2B5EF4-FFF2-40B4-BE49-F238E27FC236}">
                <a16:creationId xmlns:a16="http://schemas.microsoft.com/office/drawing/2014/main" id="{B6C6DD0F-503B-B2EF-D144-CC47767F13BE}"/>
              </a:ext>
            </a:extLst>
          </p:cNvPr>
          <p:cNvSpPr/>
          <p:nvPr userDrawn="1"/>
        </p:nvSpPr>
        <p:spPr>
          <a:xfrm>
            <a:off x="323850" y="2071867"/>
            <a:ext cx="3553668" cy="3495555"/>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9" name="Rounded Rectangle 8">
            <a:extLst>
              <a:ext uri="{FF2B5EF4-FFF2-40B4-BE49-F238E27FC236}">
                <a16:creationId xmlns:a16="http://schemas.microsoft.com/office/drawing/2014/main" id="{9848EB48-D6D7-54BB-8D49-2B92822C98AE}"/>
              </a:ext>
            </a:extLst>
          </p:cNvPr>
          <p:cNvSpPr/>
          <p:nvPr userDrawn="1"/>
        </p:nvSpPr>
        <p:spPr>
          <a:xfrm>
            <a:off x="4317579" y="2071868"/>
            <a:ext cx="3553668" cy="3495544"/>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0" name="Rounded Rectangle 9">
            <a:extLst>
              <a:ext uri="{FF2B5EF4-FFF2-40B4-BE49-F238E27FC236}">
                <a16:creationId xmlns:a16="http://schemas.microsoft.com/office/drawing/2014/main" id="{119D4A57-F75C-CCC0-708F-10C52E4E2182}"/>
              </a:ext>
            </a:extLst>
          </p:cNvPr>
          <p:cNvSpPr/>
          <p:nvPr userDrawn="1"/>
        </p:nvSpPr>
        <p:spPr>
          <a:xfrm>
            <a:off x="8314482" y="2095016"/>
            <a:ext cx="3553668" cy="3472395"/>
          </a:xfrm>
          <a:prstGeom prst="round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cxnSp>
        <p:nvCxnSpPr>
          <p:cNvPr id="11" name="Straight Connector 10">
            <a:extLst>
              <a:ext uri="{FF2B5EF4-FFF2-40B4-BE49-F238E27FC236}">
                <a16:creationId xmlns:a16="http://schemas.microsoft.com/office/drawing/2014/main" id="{DE567585-C35B-2BBE-1F89-2890FA8737AA}"/>
              </a:ext>
            </a:extLst>
          </p:cNvPr>
          <p:cNvCxnSpPr/>
          <p:nvPr userDrawn="1"/>
        </p:nvCxnSpPr>
        <p:spPr>
          <a:xfrm>
            <a:off x="323850" y="2986268"/>
            <a:ext cx="3553668" cy="0"/>
          </a:xfrm>
          <a:prstGeom prst="line">
            <a:avLst/>
          </a:prstGeom>
          <a:ln>
            <a:gradFill flip="none" rotWithShape="1">
              <a:gsLst>
                <a:gs pos="0">
                  <a:schemeClr val="accent4"/>
                </a:gs>
                <a:gs pos="31000">
                  <a:schemeClr val="accent3"/>
                </a:gs>
                <a:gs pos="60000">
                  <a:schemeClr val="accent1"/>
                </a:gs>
                <a:gs pos="88000">
                  <a:schemeClr val="tx1"/>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25779EAD-ADC5-9281-EFA9-594DEF5EA6BE}"/>
              </a:ext>
            </a:extLst>
          </p:cNvPr>
          <p:cNvCxnSpPr/>
          <p:nvPr userDrawn="1"/>
        </p:nvCxnSpPr>
        <p:spPr>
          <a:xfrm>
            <a:off x="4317579" y="2986268"/>
            <a:ext cx="3553668" cy="0"/>
          </a:xfrm>
          <a:prstGeom prst="line">
            <a:avLst/>
          </a:prstGeom>
          <a:ln>
            <a:gradFill flip="none" rotWithShape="1">
              <a:gsLst>
                <a:gs pos="0">
                  <a:schemeClr val="accent4"/>
                </a:gs>
                <a:gs pos="33000">
                  <a:schemeClr val="accent3"/>
                </a:gs>
                <a:gs pos="69000">
                  <a:schemeClr val="accent1"/>
                </a:gs>
                <a:gs pos="92000">
                  <a:schemeClr val="tx1"/>
                </a:gs>
              </a:gsLst>
              <a:path path="circle">
                <a:fillToRect l="100000" t="100000"/>
              </a:path>
              <a:tileRect r="-100000" b="-100000"/>
            </a:gradFill>
          </a:ln>
        </p:spPr>
        <p:style>
          <a:lnRef idx="2">
            <a:schemeClr val="accent3"/>
          </a:lnRef>
          <a:fillRef idx="0">
            <a:schemeClr val="accent3"/>
          </a:fillRef>
          <a:effectRef idx="1">
            <a:schemeClr val="accent3"/>
          </a:effectRef>
          <a:fontRef idx="minor">
            <a:schemeClr val="tx1"/>
          </a:fontRef>
        </p:style>
      </p:cxnSp>
      <p:cxnSp>
        <p:nvCxnSpPr>
          <p:cNvPr id="13" name="Straight Connector 12">
            <a:extLst>
              <a:ext uri="{FF2B5EF4-FFF2-40B4-BE49-F238E27FC236}">
                <a16:creationId xmlns:a16="http://schemas.microsoft.com/office/drawing/2014/main" id="{ADA446AD-E819-A0A7-5E31-1921A4420871}"/>
              </a:ext>
            </a:extLst>
          </p:cNvPr>
          <p:cNvCxnSpPr>
            <a:cxnSpLocks/>
          </p:cNvCxnSpPr>
          <p:nvPr userDrawn="1"/>
        </p:nvCxnSpPr>
        <p:spPr>
          <a:xfrm>
            <a:off x="8333772" y="2986268"/>
            <a:ext cx="3534378" cy="0"/>
          </a:xfrm>
          <a:prstGeom prst="line">
            <a:avLst/>
          </a:prstGeom>
          <a:ln>
            <a:gradFill flip="none" rotWithShape="1">
              <a:gsLst>
                <a:gs pos="0">
                  <a:schemeClr val="accent4"/>
                </a:gs>
                <a:gs pos="43000">
                  <a:schemeClr val="accent3"/>
                </a:gs>
                <a:gs pos="73000">
                  <a:schemeClr val="accent1"/>
                </a:gs>
                <a:gs pos="100000">
                  <a:schemeClr val="tx1"/>
                </a:gs>
              </a:gsLst>
              <a:path path="circle">
                <a:fillToRect l="100000" t="100000"/>
              </a:path>
              <a:tileRect r="-100000" b="-100000"/>
            </a:gradFill>
          </a:ln>
        </p:spPr>
        <p:style>
          <a:lnRef idx="2">
            <a:schemeClr val="accent4"/>
          </a:lnRef>
          <a:fillRef idx="0">
            <a:schemeClr val="accent4"/>
          </a:fillRef>
          <a:effectRef idx="1">
            <a:schemeClr val="accent4"/>
          </a:effectRef>
          <a:fontRef idx="minor">
            <a:schemeClr val="tx1"/>
          </a:fontRef>
        </p:style>
      </p:cxnSp>
      <p:sp>
        <p:nvSpPr>
          <p:cNvPr id="14" name="Picture Placeholder 18">
            <a:extLst>
              <a:ext uri="{FF2B5EF4-FFF2-40B4-BE49-F238E27FC236}">
                <a16:creationId xmlns:a16="http://schemas.microsoft.com/office/drawing/2014/main" id="{E439F20A-1A8C-E37B-66E3-DC3DF7CE0C0A}"/>
              </a:ext>
            </a:extLst>
          </p:cNvPr>
          <p:cNvSpPr>
            <a:spLocks noGrp="1"/>
          </p:cNvSpPr>
          <p:nvPr>
            <p:ph type="pic" sz="quarter" idx="12"/>
          </p:nvPr>
        </p:nvSpPr>
        <p:spPr>
          <a:xfrm>
            <a:off x="450810" y="3443469"/>
            <a:ext cx="914400" cy="914400"/>
          </a:xfrm>
        </p:spPr>
        <p:txBody>
          <a:bodyPr/>
          <a:lstStyle/>
          <a:p>
            <a:endParaRPr lang="en-US"/>
          </a:p>
        </p:txBody>
      </p:sp>
      <p:sp>
        <p:nvSpPr>
          <p:cNvPr id="15" name="Text Placeholder 20">
            <a:extLst>
              <a:ext uri="{FF2B5EF4-FFF2-40B4-BE49-F238E27FC236}">
                <a16:creationId xmlns:a16="http://schemas.microsoft.com/office/drawing/2014/main" id="{8DE50A11-BCB6-BB4C-2614-23E9F1855790}"/>
              </a:ext>
            </a:extLst>
          </p:cNvPr>
          <p:cNvSpPr>
            <a:spLocks noGrp="1"/>
          </p:cNvSpPr>
          <p:nvPr>
            <p:ph type="body" sz="quarter" idx="13" hasCustomPrompt="1"/>
          </p:nvPr>
        </p:nvSpPr>
        <p:spPr>
          <a:xfrm>
            <a:off x="1492170" y="3102016"/>
            <a:ext cx="2281177" cy="2222329"/>
          </a:xfrm>
        </p:spPr>
        <p:txBody>
          <a:bodyPr/>
          <a:lstStyle>
            <a:lvl1pPr>
              <a:defRPr sz="1600"/>
            </a:lvl1pPr>
          </a:lstStyle>
          <a:p>
            <a:pPr lvl="0"/>
            <a:r>
              <a:rPr lang="en-US" dirty="0"/>
              <a:t>Text</a:t>
            </a:r>
          </a:p>
        </p:txBody>
      </p:sp>
      <p:sp>
        <p:nvSpPr>
          <p:cNvPr id="16" name="Text Placeholder 20">
            <a:extLst>
              <a:ext uri="{FF2B5EF4-FFF2-40B4-BE49-F238E27FC236}">
                <a16:creationId xmlns:a16="http://schemas.microsoft.com/office/drawing/2014/main" id="{B3295057-CBFD-49D5-38E0-B0A827B098FB}"/>
              </a:ext>
            </a:extLst>
          </p:cNvPr>
          <p:cNvSpPr>
            <a:spLocks noGrp="1"/>
          </p:cNvSpPr>
          <p:nvPr>
            <p:ph type="body" sz="quarter" idx="14" hasCustomPrompt="1"/>
          </p:nvPr>
        </p:nvSpPr>
        <p:spPr>
          <a:xfrm>
            <a:off x="9462298" y="3102014"/>
            <a:ext cx="2281177" cy="2222329"/>
          </a:xfrm>
        </p:spPr>
        <p:txBody>
          <a:bodyPr/>
          <a:lstStyle>
            <a:lvl1pPr>
              <a:defRPr sz="1600"/>
            </a:lvl1pPr>
          </a:lstStyle>
          <a:p>
            <a:pPr lvl="0"/>
            <a:r>
              <a:rPr lang="en-US" dirty="0"/>
              <a:t>Text</a:t>
            </a:r>
          </a:p>
        </p:txBody>
      </p:sp>
      <p:sp>
        <p:nvSpPr>
          <p:cNvPr id="17" name="Text Placeholder 20">
            <a:extLst>
              <a:ext uri="{FF2B5EF4-FFF2-40B4-BE49-F238E27FC236}">
                <a16:creationId xmlns:a16="http://schemas.microsoft.com/office/drawing/2014/main" id="{464E7FF7-1EFE-FD72-2170-123347E76384}"/>
              </a:ext>
            </a:extLst>
          </p:cNvPr>
          <p:cNvSpPr>
            <a:spLocks noGrp="1"/>
          </p:cNvSpPr>
          <p:nvPr>
            <p:ph type="body" sz="quarter" idx="15" hasCustomPrompt="1"/>
          </p:nvPr>
        </p:nvSpPr>
        <p:spPr>
          <a:xfrm>
            <a:off x="5515096" y="3102014"/>
            <a:ext cx="2281177" cy="2222329"/>
          </a:xfrm>
        </p:spPr>
        <p:txBody>
          <a:bodyPr/>
          <a:lstStyle>
            <a:lvl1pPr>
              <a:defRPr sz="1600"/>
            </a:lvl1pPr>
          </a:lstStyle>
          <a:p>
            <a:pPr lvl="0"/>
            <a:r>
              <a:rPr lang="en-US" dirty="0"/>
              <a:t>Text</a:t>
            </a:r>
          </a:p>
        </p:txBody>
      </p:sp>
      <p:sp>
        <p:nvSpPr>
          <p:cNvPr id="18" name="Picture Placeholder 18">
            <a:extLst>
              <a:ext uri="{FF2B5EF4-FFF2-40B4-BE49-F238E27FC236}">
                <a16:creationId xmlns:a16="http://schemas.microsoft.com/office/drawing/2014/main" id="{5CFD7E16-E3F9-44F7-A921-B42BF0354639}"/>
              </a:ext>
            </a:extLst>
          </p:cNvPr>
          <p:cNvSpPr>
            <a:spLocks noGrp="1"/>
          </p:cNvSpPr>
          <p:nvPr>
            <p:ph type="pic" sz="quarter" idx="16"/>
          </p:nvPr>
        </p:nvSpPr>
        <p:spPr>
          <a:xfrm>
            <a:off x="8423224" y="3443469"/>
            <a:ext cx="914400" cy="914400"/>
          </a:xfrm>
        </p:spPr>
        <p:txBody>
          <a:bodyPr/>
          <a:lstStyle/>
          <a:p>
            <a:endParaRPr lang="en-US"/>
          </a:p>
        </p:txBody>
      </p:sp>
      <p:sp>
        <p:nvSpPr>
          <p:cNvPr id="19" name="Picture Placeholder 18">
            <a:extLst>
              <a:ext uri="{FF2B5EF4-FFF2-40B4-BE49-F238E27FC236}">
                <a16:creationId xmlns:a16="http://schemas.microsoft.com/office/drawing/2014/main" id="{9C286947-AF33-02B5-9BC5-4F838D8F1FBD}"/>
              </a:ext>
            </a:extLst>
          </p:cNvPr>
          <p:cNvSpPr>
            <a:spLocks noGrp="1"/>
          </p:cNvSpPr>
          <p:nvPr>
            <p:ph type="pic" sz="quarter" idx="17"/>
          </p:nvPr>
        </p:nvSpPr>
        <p:spPr>
          <a:xfrm>
            <a:off x="4459138" y="3443469"/>
            <a:ext cx="914400" cy="914400"/>
          </a:xfrm>
        </p:spPr>
        <p:txBody>
          <a:bodyPr/>
          <a:lstStyle/>
          <a:p>
            <a:endParaRPr lang="en-US"/>
          </a:p>
        </p:txBody>
      </p:sp>
      <p:sp>
        <p:nvSpPr>
          <p:cNvPr id="20" name="Round Same Side Corner Rectangle 19">
            <a:extLst>
              <a:ext uri="{FF2B5EF4-FFF2-40B4-BE49-F238E27FC236}">
                <a16:creationId xmlns:a16="http://schemas.microsoft.com/office/drawing/2014/main" id="{1B5BF929-6E7A-99CE-736D-068B507D0DBD}"/>
              </a:ext>
            </a:extLst>
          </p:cNvPr>
          <p:cNvSpPr/>
          <p:nvPr userDrawn="1"/>
        </p:nvSpPr>
        <p:spPr>
          <a:xfrm>
            <a:off x="960699" y="1533656"/>
            <a:ext cx="2280212" cy="816006"/>
          </a:xfrm>
          <a:prstGeom prst="round2SameRect">
            <a:avLst/>
          </a:prstGeom>
          <a:ln/>
        </p:spPr>
        <p:style>
          <a:lnRef idx="2">
            <a:schemeClr val="dk1"/>
          </a:lnRef>
          <a:fillRef idx="1">
            <a:schemeClr val="lt1"/>
          </a:fillRef>
          <a:effectRef idx="0">
            <a:schemeClr val="dk1"/>
          </a:effectRef>
          <a:fontRef idx="minor">
            <a:schemeClr val="dk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21" name="Triangle 20">
            <a:extLst>
              <a:ext uri="{FF2B5EF4-FFF2-40B4-BE49-F238E27FC236}">
                <a16:creationId xmlns:a16="http://schemas.microsoft.com/office/drawing/2014/main" id="{D6F1021A-2AD9-0B59-A26A-8F52781DD0D9}"/>
              </a:ext>
            </a:extLst>
          </p:cNvPr>
          <p:cNvSpPr/>
          <p:nvPr userDrawn="1"/>
        </p:nvSpPr>
        <p:spPr>
          <a:xfrm rot="10800000">
            <a:off x="1874977" y="2355462"/>
            <a:ext cx="451413" cy="381955"/>
          </a:xfrm>
          <a:prstGeom prst="triangle">
            <a:avLst/>
          </a:prstGeom>
          <a:ln/>
        </p:spPr>
        <p:style>
          <a:lnRef idx="2">
            <a:schemeClr val="dk1"/>
          </a:lnRef>
          <a:fillRef idx="1">
            <a:schemeClr val="lt1"/>
          </a:fillRef>
          <a:effectRef idx="0">
            <a:schemeClr val="dk1"/>
          </a:effectRef>
          <a:fontRef idx="minor">
            <a:schemeClr val="dk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22" name="Text Placeholder 28">
            <a:extLst>
              <a:ext uri="{FF2B5EF4-FFF2-40B4-BE49-F238E27FC236}">
                <a16:creationId xmlns:a16="http://schemas.microsoft.com/office/drawing/2014/main" id="{20A269BE-0928-547E-0D02-4F6C4668CC54}"/>
              </a:ext>
            </a:extLst>
          </p:cNvPr>
          <p:cNvSpPr>
            <a:spLocks noGrp="1"/>
          </p:cNvSpPr>
          <p:nvPr>
            <p:ph type="body" sz="quarter" idx="18" hasCustomPrompt="1"/>
          </p:nvPr>
        </p:nvSpPr>
        <p:spPr>
          <a:xfrm>
            <a:off x="1125455" y="1681412"/>
            <a:ext cx="1950456" cy="544673"/>
          </a:xfrm>
        </p:spPr>
        <p:txBody>
          <a:bodyPr/>
          <a:lstStyle>
            <a:lvl1pPr algn="ctr">
              <a:buNone/>
              <a:defRPr sz="1600" b="1"/>
            </a:lvl1pPr>
          </a:lstStyle>
          <a:p>
            <a:pPr lvl="0"/>
            <a:r>
              <a:rPr lang="en-US" dirty="0"/>
              <a:t>Sub Title1</a:t>
            </a:r>
          </a:p>
        </p:txBody>
      </p:sp>
      <p:sp>
        <p:nvSpPr>
          <p:cNvPr id="23" name="Round Same Side Corner Rectangle 22">
            <a:extLst>
              <a:ext uri="{FF2B5EF4-FFF2-40B4-BE49-F238E27FC236}">
                <a16:creationId xmlns:a16="http://schemas.microsoft.com/office/drawing/2014/main" id="{9D73B901-3B70-F6AB-A5A7-589970C66EE0}"/>
              </a:ext>
            </a:extLst>
          </p:cNvPr>
          <p:cNvSpPr/>
          <p:nvPr userDrawn="1"/>
        </p:nvSpPr>
        <p:spPr>
          <a:xfrm>
            <a:off x="4955894" y="1533656"/>
            <a:ext cx="2280212" cy="816006"/>
          </a:xfrm>
          <a:prstGeom prst="round2SameRect">
            <a:avLst/>
          </a:prstGeom>
          <a:ln/>
        </p:spPr>
        <p:style>
          <a:lnRef idx="2">
            <a:schemeClr val="dk1"/>
          </a:lnRef>
          <a:fillRef idx="1">
            <a:schemeClr val="lt1"/>
          </a:fillRef>
          <a:effectRef idx="0">
            <a:schemeClr val="dk1"/>
          </a:effectRef>
          <a:fontRef idx="minor">
            <a:schemeClr val="dk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24" name="Triangle 23">
            <a:extLst>
              <a:ext uri="{FF2B5EF4-FFF2-40B4-BE49-F238E27FC236}">
                <a16:creationId xmlns:a16="http://schemas.microsoft.com/office/drawing/2014/main" id="{D6B8829B-6BC5-6E1E-9BFE-97316CA00F94}"/>
              </a:ext>
            </a:extLst>
          </p:cNvPr>
          <p:cNvSpPr/>
          <p:nvPr userDrawn="1"/>
        </p:nvSpPr>
        <p:spPr>
          <a:xfrm rot="10800000">
            <a:off x="5870293" y="2349662"/>
            <a:ext cx="451413" cy="381955"/>
          </a:xfrm>
          <a:prstGeom prst="triangle">
            <a:avLst/>
          </a:prstGeom>
          <a:ln/>
        </p:spPr>
        <p:style>
          <a:lnRef idx="2">
            <a:schemeClr val="dk1"/>
          </a:lnRef>
          <a:fillRef idx="1">
            <a:schemeClr val="lt1"/>
          </a:fillRef>
          <a:effectRef idx="0">
            <a:schemeClr val="dk1"/>
          </a:effectRef>
          <a:fontRef idx="minor">
            <a:schemeClr val="dk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25" name="Text Placeholder 28">
            <a:extLst>
              <a:ext uri="{FF2B5EF4-FFF2-40B4-BE49-F238E27FC236}">
                <a16:creationId xmlns:a16="http://schemas.microsoft.com/office/drawing/2014/main" id="{762CB6A3-7299-5C12-4E13-E429515E5883}"/>
              </a:ext>
            </a:extLst>
          </p:cNvPr>
          <p:cNvSpPr>
            <a:spLocks noGrp="1"/>
          </p:cNvSpPr>
          <p:nvPr>
            <p:ph type="body" sz="quarter" idx="19" hasCustomPrompt="1"/>
          </p:nvPr>
        </p:nvSpPr>
        <p:spPr>
          <a:xfrm>
            <a:off x="5119185" y="1638089"/>
            <a:ext cx="1950456" cy="544673"/>
          </a:xfrm>
        </p:spPr>
        <p:txBody>
          <a:bodyPr/>
          <a:lstStyle>
            <a:lvl1pPr algn="ctr">
              <a:buNone/>
              <a:defRPr sz="1600" b="1"/>
            </a:lvl1pPr>
          </a:lstStyle>
          <a:p>
            <a:pPr lvl="0"/>
            <a:r>
              <a:rPr lang="en-US" dirty="0"/>
              <a:t>Sub Title2</a:t>
            </a:r>
          </a:p>
        </p:txBody>
      </p:sp>
      <p:sp>
        <p:nvSpPr>
          <p:cNvPr id="26" name="Round Same Side Corner Rectangle 25">
            <a:extLst>
              <a:ext uri="{FF2B5EF4-FFF2-40B4-BE49-F238E27FC236}">
                <a16:creationId xmlns:a16="http://schemas.microsoft.com/office/drawing/2014/main" id="{61082DDA-775A-4E06-B252-A8BD7FED7617}"/>
              </a:ext>
            </a:extLst>
          </p:cNvPr>
          <p:cNvSpPr/>
          <p:nvPr userDrawn="1"/>
        </p:nvSpPr>
        <p:spPr>
          <a:xfrm>
            <a:off x="8960855" y="1536224"/>
            <a:ext cx="2280212" cy="816006"/>
          </a:xfrm>
          <a:prstGeom prst="round2SameRect">
            <a:avLst/>
          </a:prstGeom>
          <a:ln/>
        </p:spPr>
        <p:style>
          <a:lnRef idx="2">
            <a:schemeClr val="dk1"/>
          </a:lnRef>
          <a:fillRef idx="1">
            <a:schemeClr val="lt1"/>
          </a:fillRef>
          <a:effectRef idx="0">
            <a:schemeClr val="dk1"/>
          </a:effectRef>
          <a:fontRef idx="minor">
            <a:schemeClr val="dk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27" name="Triangle 26">
            <a:extLst>
              <a:ext uri="{FF2B5EF4-FFF2-40B4-BE49-F238E27FC236}">
                <a16:creationId xmlns:a16="http://schemas.microsoft.com/office/drawing/2014/main" id="{CDF79141-D3B0-A50D-BF9B-A8F6CEF5DC4C}"/>
              </a:ext>
            </a:extLst>
          </p:cNvPr>
          <p:cNvSpPr/>
          <p:nvPr userDrawn="1"/>
        </p:nvSpPr>
        <p:spPr>
          <a:xfrm rot="10800000">
            <a:off x="9865609" y="2349662"/>
            <a:ext cx="451413" cy="381955"/>
          </a:xfrm>
          <a:prstGeom prst="triangle">
            <a:avLst/>
          </a:prstGeom>
          <a:ln/>
        </p:spPr>
        <p:style>
          <a:lnRef idx="2">
            <a:schemeClr val="dk1"/>
          </a:lnRef>
          <a:fillRef idx="1">
            <a:schemeClr val="lt1"/>
          </a:fillRef>
          <a:effectRef idx="0">
            <a:schemeClr val="dk1"/>
          </a:effectRef>
          <a:fontRef idx="minor">
            <a:schemeClr val="dk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28" name="Text Placeholder 28">
            <a:extLst>
              <a:ext uri="{FF2B5EF4-FFF2-40B4-BE49-F238E27FC236}">
                <a16:creationId xmlns:a16="http://schemas.microsoft.com/office/drawing/2014/main" id="{D5C43BD9-2467-0F62-08E9-939A291AF3A7}"/>
              </a:ext>
            </a:extLst>
          </p:cNvPr>
          <p:cNvSpPr>
            <a:spLocks noGrp="1"/>
          </p:cNvSpPr>
          <p:nvPr>
            <p:ph type="body" sz="quarter" idx="20" hasCustomPrompt="1"/>
          </p:nvPr>
        </p:nvSpPr>
        <p:spPr>
          <a:xfrm>
            <a:off x="9125733" y="1669321"/>
            <a:ext cx="1950456" cy="544673"/>
          </a:xfrm>
        </p:spPr>
        <p:txBody>
          <a:bodyPr/>
          <a:lstStyle>
            <a:lvl1pPr algn="ctr">
              <a:buNone/>
              <a:defRPr sz="1600" b="1"/>
            </a:lvl1pPr>
          </a:lstStyle>
          <a:p>
            <a:pPr lvl="0"/>
            <a:r>
              <a:rPr lang="en-US" dirty="0"/>
              <a:t>Sub Title3</a:t>
            </a:r>
          </a:p>
        </p:txBody>
      </p:sp>
      <p:cxnSp>
        <p:nvCxnSpPr>
          <p:cNvPr id="29" name="Straight Connector 28">
            <a:extLst>
              <a:ext uri="{FF2B5EF4-FFF2-40B4-BE49-F238E27FC236}">
                <a16:creationId xmlns:a16="http://schemas.microsoft.com/office/drawing/2014/main" id="{DE15096A-DF94-2235-5D51-A30C523B0493}"/>
              </a:ext>
            </a:extLst>
          </p:cNvPr>
          <p:cNvCxnSpPr/>
          <p:nvPr userDrawn="1"/>
        </p:nvCxnSpPr>
        <p:spPr>
          <a:xfrm>
            <a:off x="323850" y="1030147"/>
            <a:ext cx="11544300" cy="0"/>
          </a:xfrm>
          <a:prstGeom prst="line">
            <a:avLst/>
          </a:prstGeom>
          <a:ln>
            <a:gradFill flip="none" rotWithShape="1">
              <a:gsLst>
                <a:gs pos="0">
                  <a:schemeClr val="accent4"/>
                </a:gs>
                <a:gs pos="38000">
                  <a:schemeClr val="accent3"/>
                </a:gs>
                <a:gs pos="71000">
                  <a:schemeClr val="accent1"/>
                </a:gs>
                <a:gs pos="100000">
                  <a:schemeClr val="tx1"/>
                </a:gs>
              </a:gsLst>
              <a:path path="circle">
                <a:fillToRect l="100000" t="100000"/>
              </a:path>
              <a:tileRect r="-100000" b="-100000"/>
            </a:gra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42146994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1">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A470DCA-01D3-75CC-4B81-AF6AC1F46C85}"/>
              </a:ext>
            </a:extLst>
          </p:cNvPr>
          <p:cNvSpPr>
            <a:spLocks noGrp="1"/>
          </p:cNvSpPr>
          <p:nvPr>
            <p:ph type="title" hasCustomPrompt="1"/>
          </p:nvPr>
        </p:nvSpPr>
        <p:spPr>
          <a:xfrm>
            <a:off x="323850" y="298146"/>
            <a:ext cx="2749550" cy="492443"/>
          </a:xfrm>
        </p:spPr>
        <p:txBody>
          <a:bodyPr/>
          <a:lstStyle>
            <a:lvl1pPr>
              <a:defRPr/>
            </a:lvl1pPr>
          </a:lstStyle>
          <a:p>
            <a:r>
              <a:rPr lang="en-US" dirty="0"/>
              <a:t>Agenda</a:t>
            </a:r>
          </a:p>
        </p:txBody>
      </p:sp>
      <p:sp>
        <p:nvSpPr>
          <p:cNvPr id="4" name="Text Placeholder 3">
            <a:extLst>
              <a:ext uri="{FF2B5EF4-FFF2-40B4-BE49-F238E27FC236}">
                <a16:creationId xmlns:a16="http://schemas.microsoft.com/office/drawing/2014/main" id="{BD66DE8E-18DA-4564-080D-AD4F9F492D6B}"/>
              </a:ext>
            </a:extLst>
          </p:cNvPr>
          <p:cNvSpPr>
            <a:spLocks noGrp="1"/>
          </p:cNvSpPr>
          <p:nvPr>
            <p:ph type="body" sz="quarter" idx="20" hasCustomPrompt="1"/>
          </p:nvPr>
        </p:nvSpPr>
        <p:spPr>
          <a:xfrm>
            <a:off x="5208588" y="296863"/>
            <a:ext cx="550862" cy="365125"/>
          </a:xfrm>
        </p:spPr>
        <p:txBody>
          <a:bodyPr vert="horz" lIns="0" tIns="0" rIns="0" bIns="0" rtlCol="0" anchor="t" anchorCtr="0"/>
          <a:lstStyle>
            <a:lvl1pPr marL="0" indent="0">
              <a:lnSpc>
                <a:spcPct val="90000"/>
              </a:lnSpc>
              <a:buNone/>
              <a:defRPr kumimoji="0" lang="en-US" sz="3200" b="0" i="0" u="none" strike="noStrike" cap="none" spc="27" normalizeH="0" baseline="0" dirty="0" smtClean="0">
                <a:ln>
                  <a:noFill/>
                </a:ln>
                <a:solidFill>
                  <a:schemeClr val="bg2">
                    <a:lumMod val="60000"/>
                    <a:lumOff val="40000"/>
                  </a:schemeClr>
                </a:solidFill>
                <a:effectLst/>
                <a:uLnTx/>
                <a:uFillTx/>
                <a:latin typeface="+mj-lt"/>
                <a:cs typeface="CiscoSansTT" panose="020B0503020201020303"/>
              </a:defRPr>
            </a:lvl1pPr>
          </a:lstStyle>
          <a:p>
            <a:pPr marL="0" lvl="0" algn="r" defTabSz="914400" latinLnBrk="0"/>
            <a:r>
              <a:rPr lang="en-US" dirty="0"/>
              <a:t>##</a:t>
            </a:r>
          </a:p>
        </p:txBody>
      </p:sp>
      <p:sp>
        <p:nvSpPr>
          <p:cNvPr id="5" name="Text Placeholder 4">
            <a:extLst>
              <a:ext uri="{FF2B5EF4-FFF2-40B4-BE49-F238E27FC236}">
                <a16:creationId xmlns:a16="http://schemas.microsoft.com/office/drawing/2014/main" id="{5421C779-BAEC-654A-5E9A-684AEBA7E395}"/>
              </a:ext>
            </a:extLst>
          </p:cNvPr>
          <p:cNvSpPr>
            <a:spLocks noGrp="1"/>
          </p:cNvSpPr>
          <p:nvPr>
            <p:ph type="body" sz="quarter" idx="18" hasCustomPrompt="1"/>
          </p:nvPr>
        </p:nvSpPr>
        <p:spPr>
          <a:xfrm>
            <a:off x="6184900" y="296863"/>
            <a:ext cx="5683250" cy="365125"/>
          </a:xfrm>
          <a:noFill/>
        </p:spPr>
        <p:txBody>
          <a:bodyPr anchor="t" anchorCtr="0"/>
          <a:lstStyle>
            <a:lvl1pPr marL="0" indent="0" algn="l" defTabSz="912276" rtl="0" eaLnBrk="1" fontAlgn="base" hangingPunct="1">
              <a:lnSpc>
                <a:spcPct val="90000"/>
              </a:lnSpc>
              <a:spcBef>
                <a:spcPct val="0"/>
              </a:spcBef>
              <a:spcAft>
                <a:spcPts val="1000"/>
              </a:spcAft>
              <a:buClrTx/>
              <a:buSzPct val="70000"/>
              <a:buFont typeface="Arial" panose="020B0604020202020204" pitchFamily="34" charset="0"/>
              <a:buNone/>
              <a:defRPr lang="en-US" sz="3200" b="0" i="0" u="none" kern="1200" dirty="0">
                <a:solidFill>
                  <a:schemeClr val="bg1"/>
                </a:solidFill>
                <a:latin typeface="+mj-lt"/>
                <a:ea typeface="CiscoSansTT Thin" charset="0"/>
                <a:cs typeface="CiscoSansTT Thin" charset="0"/>
              </a:defRPr>
            </a:lvl1pPr>
          </a:lstStyle>
          <a:p>
            <a:pPr lvl="0"/>
            <a:r>
              <a:rPr lang="en-US" dirty="0"/>
              <a:t>Agenda list placeholder</a:t>
            </a:r>
          </a:p>
        </p:txBody>
      </p:sp>
      <p:sp>
        <p:nvSpPr>
          <p:cNvPr id="3" name="Footer Placeholder 2">
            <a:extLst>
              <a:ext uri="{FF2B5EF4-FFF2-40B4-BE49-F238E27FC236}">
                <a16:creationId xmlns:a16="http://schemas.microsoft.com/office/drawing/2014/main" id="{E637F1A5-67B6-4A78-7FA7-0860E1B6F9B0}"/>
              </a:ext>
            </a:extLst>
          </p:cNvPr>
          <p:cNvSpPr>
            <a:spLocks noGrp="1"/>
          </p:cNvSpPr>
          <p:nvPr>
            <p:ph type="ftr" sz="quarter" idx="21"/>
          </p:nvPr>
        </p:nvSpPr>
        <p:spPr/>
        <p:txBody>
          <a:bodyPr/>
          <a:lstStyle/>
          <a:p>
            <a:pPr defTabSz="814318">
              <a:defRPr/>
            </a:pPr>
            <a:r>
              <a:rPr lang="en-US"/>
              <a:t>Session ID: BRKSEC-XXXX</a:t>
            </a:r>
            <a:endParaRPr lang="en-US" dirty="0"/>
          </a:p>
        </p:txBody>
      </p:sp>
      <p:sp>
        <p:nvSpPr>
          <p:cNvPr id="2" name="Slide Number Placeholder 1">
            <a:extLst>
              <a:ext uri="{FF2B5EF4-FFF2-40B4-BE49-F238E27FC236}">
                <a16:creationId xmlns:a16="http://schemas.microsoft.com/office/drawing/2014/main" id="{FB200302-2202-F22C-D162-871BF904F46C}"/>
              </a:ext>
            </a:extLst>
          </p:cNvPr>
          <p:cNvSpPr>
            <a:spLocks noGrp="1"/>
          </p:cNvSpPr>
          <p:nvPr>
            <p:ph type="sldNum" sz="quarter" idx="19"/>
          </p:nvPr>
        </p:nvSpPr>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528498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2" name="Footer Placeholder 2">
            <a:extLst>
              <a:ext uri="{FF2B5EF4-FFF2-40B4-BE49-F238E27FC236}">
                <a16:creationId xmlns:a16="http://schemas.microsoft.com/office/drawing/2014/main" id="{4825C510-2D30-23DB-2118-7187E96D7EFA}"/>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3" name="Slide Number Placeholder 3">
            <a:extLst>
              <a:ext uri="{FF2B5EF4-FFF2-40B4-BE49-F238E27FC236}">
                <a16:creationId xmlns:a16="http://schemas.microsoft.com/office/drawing/2014/main" id="{0075987E-B7DD-2DDE-D018-244839E7A131}"/>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4" name="Title 1">
            <a:extLst>
              <a:ext uri="{FF2B5EF4-FFF2-40B4-BE49-F238E27FC236}">
                <a16:creationId xmlns:a16="http://schemas.microsoft.com/office/drawing/2014/main" id="{0EF4AA6D-F781-E950-37C0-667498051D48}"/>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23" name="Footer Placeholder 2">
            <a:extLst>
              <a:ext uri="{FF2B5EF4-FFF2-40B4-BE49-F238E27FC236}">
                <a16:creationId xmlns:a16="http://schemas.microsoft.com/office/drawing/2014/main" id="{286215F1-4FE6-5B28-C80B-37045D2E9DB6}"/>
              </a:ext>
            </a:extLst>
          </p:cNvPr>
          <p:cNvSpPr txBox="1">
            <a:spLocks/>
          </p:cNvSpPr>
          <p:nvPr userDrawn="1"/>
        </p:nvSpPr>
        <p:spPr>
          <a:xfrm>
            <a:off x="4230688" y="6445885"/>
            <a:ext cx="3727450" cy="411480"/>
          </a:xfrm>
          <a:prstGeom prst="rect">
            <a:avLst/>
          </a:prstGeom>
        </p:spPr>
        <p:txBody>
          <a:bodyPr vert="horz" lIns="0" tIns="0" rIns="0" bIns="0" rtlCol="0" anchor="t" anchorCtr="0"/>
          <a:lstStyle>
            <a:defPPr>
              <a:defRPr lang="en-US"/>
            </a:defPPr>
            <a:lvl1pPr marL="0" algn="ct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14318">
              <a:defRPr/>
            </a:pPr>
            <a:r>
              <a:rPr lang="en-US"/>
              <a:t>Session ID: BRKSEC-XXXX</a:t>
            </a:r>
            <a:endParaRPr lang="en-US" dirty="0"/>
          </a:p>
        </p:txBody>
      </p:sp>
      <p:sp>
        <p:nvSpPr>
          <p:cNvPr id="24" name="Slide Number Placeholder 3">
            <a:extLst>
              <a:ext uri="{FF2B5EF4-FFF2-40B4-BE49-F238E27FC236}">
                <a16:creationId xmlns:a16="http://schemas.microsoft.com/office/drawing/2014/main" id="{F784F7F2-94C0-833E-6DE0-F878A4DAFCDB}"/>
              </a:ext>
            </a:extLst>
          </p:cNvPr>
          <p:cNvSpPr txBox="1">
            <a:spLocks/>
          </p:cNvSpPr>
          <p:nvPr userDrawn="1"/>
        </p:nvSpPr>
        <p:spPr>
          <a:xfrm>
            <a:off x="9115425" y="6448929"/>
            <a:ext cx="1773238" cy="411480"/>
          </a:xfrm>
          <a:prstGeom prst="rect">
            <a:avLst/>
          </a:prstGeom>
        </p:spPr>
        <p:txBody>
          <a:bodyPr vert="horz" lIns="0" tIns="0" rIns="0" bIns="0" rtlCol="0" anchor="t" anchorCtr="0"/>
          <a:lstStyle>
            <a:defPPr>
              <a:defRPr lang="en-US"/>
            </a:defPPr>
            <a:lvl1pPr marL="0" algn="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3C42FAE-7A31-41D3-A712-51D9B15D0B10}" type="slidenum">
              <a:rPr lang="en-US" smtClean="0"/>
              <a:pPr/>
              <a:t>‹#›</a:t>
            </a:fld>
            <a:endParaRPr lang="en-US" dirty="0"/>
          </a:p>
        </p:txBody>
      </p:sp>
      <p:sp>
        <p:nvSpPr>
          <p:cNvPr id="25" name="Notched Right Arrow 24">
            <a:extLst>
              <a:ext uri="{FF2B5EF4-FFF2-40B4-BE49-F238E27FC236}">
                <a16:creationId xmlns:a16="http://schemas.microsoft.com/office/drawing/2014/main" id="{C3052E91-C684-84FD-CF10-0012E494CFDD}"/>
              </a:ext>
            </a:extLst>
          </p:cNvPr>
          <p:cNvSpPr/>
          <p:nvPr userDrawn="1"/>
        </p:nvSpPr>
        <p:spPr>
          <a:xfrm>
            <a:off x="317502" y="1000461"/>
            <a:ext cx="3727450" cy="2140772"/>
          </a:xfrm>
          <a:prstGeom prst="notchedRightArrow">
            <a:avLst/>
          </a:prstGeom>
          <a:ln/>
        </p:spPr>
        <p:style>
          <a:lnRef idx="2">
            <a:schemeClr val="dk1"/>
          </a:lnRef>
          <a:fillRef idx="1">
            <a:schemeClr val="lt1"/>
          </a:fillRef>
          <a:effectRef idx="0">
            <a:schemeClr val="dk1"/>
          </a:effectRef>
          <a:fontRef idx="minor">
            <a:schemeClr val="dk1"/>
          </a:fontRef>
        </p:style>
        <p:txBody>
          <a:bodyPr lIns="182880" tIns="182880" rIns="182880" bIns="182880" rtlCol="0" anchor="ctr"/>
          <a:lstStyle/>
          <a:p>
            <a:pPr algn="ctr"/>
            <a:endParaRPr lang="en-US" sz="1600" dirty="0" err="1">
              <a:solidFill>
                <a:schemeClr val="bg1"/>
              </a:solidFill>
            </a:endParaRPr>
          </a:p>
        </p:txBody>
      </p:sp>
      <p:sp>
        <p:nvSpPr>
          <p:cNvPr id="26" name="Notched Right Arrow 25">
            <a:extLst>
              <a:ext uri="{FF2B5EF4-FFF2-40B4-BE49-F238E27FC236}">
                <a16:creationId xmlns:a16="http://schemas.microsoft.com/office/drawing/2014/main" id="{93BC0161-F298-5490-23E2-0647A8986919}"/>
              </a:ext>
            </a:extLst>
          </p:cNvPr>
          <p:cNvSpPr/>
          <p:nvPr userDrawn="1"/>
        </p:nvSpPr>
        <p:spPr>
          <a:xfrm>
            <a:off x="4227514" y="1000461"/>
            <a:ext cx="3727450" cy="2140771"/>
          </a:xfrm>
          <a:prstGeom prst="notchedRightArrow">
            <a:avLst/>
          </a:prstGeom>
          <a:ln/>
        </p:spPr>
        <p:style>
          <a:lnRef idx="2">
            <a:schemeClr val="dk1"/>
          </a:lnRef>
          <a:fillRef idx="1">
            <a:schemeClr val="lt1"/>
          </a:fillRef>
          <a:effectRef idx="0">
            <a:schemeClr val="dk1"/>
          </a:effectRef>
          <a:fontRef idx="minor">
            <a:schemeClr val="dk1"/>
          </a:fontRef>
        </p:style>
        <p:txBody>
          <a:bodyPr lIns="182880" tIns="182880" rIns="182880" bIns="182880" rtlCol="0" anchor="ctr"/>
          <a:lstStyle/>
          <a:p>
            <a:pPr algn="ctr"/>
            <a:endParaRPr lang="en-US" sz="1600" dirty="0" err="1">
              <a:solidFill>
                <a:schemeClr val="bg1"/>
              </a:solidFill>
            </a:endParaRPr>
          </a:p>
        </p:txBody>
      </p:sp>
      <p:sp>
        <p:nvSpPr>
          <p:cNvPr id="27" name="Notched Right Arrow 26">
            <a:extLst>
              <a:ext uri="{FF2B5EF4-FFF2-40B4-BE49-F238E27FC236}">
                <a16:creationId xmlns:a16="http://schemas.microsoft.com/office/drawing/2014/main" id="{E0F2E269-3797-7281-58C0-2684E4FB2B70}"/>
              </a:ext>
            </a:extLst>
          </p:cNvPr>
          <p:cNvSpPr/>
          <p:nvPr userDrawn="1"/>
        </p:nvSpPr>
        <p:spPr>
          <a:xfrm>
            <a:off x="8131179" y="1000461"/>
            <a:ext cx="3727450" cy="2140771"/>
          </a:xfrm>
          <a:prstGeom prst="notchedRightArrow">
            <a:avLst/>
          </a:prstGeom>
          <a:ln/>
        </p:spPr>
        <p:style>
          <a:lnRef idx="2">
            <a:schemeClr val="dk1"/>
          </a:lnRef>
          <a:fillRef idx="1">
            <a:schemeClr val="lt1"/>
          </a:fillRef>
          <a:effectRef idx="0">
            <a:schemeClr val="dk1"/>
          </a:effectRef>
          <a:fontRef idx="minor">
            <a:schemeClr val="dk1"/>
          </a:fontRef>
        </p:style>
        <p:txBody>
          <a:bodyPr lIns="182880" tIns="182880" rIns="182880" bIns="182880" rtlCol="0" anchor="ctr"/>
          <a:lstStyle/>
          <a:p>
            <a:pPr algn="ctr"/>
            <a:endParaRPr lang="en-US" sz="1600" dirty="0" err="1">
              <a:solidFill>
                <a:schemeClr val="bg1"/>
              </a:solidFill>
            </a:endParaRPr>
          </a:p>
        </p:txBody>
      </p:sp>
      <p:sp>
        <p:nvSpPr>
          <p:cNvPr id="28" name="Picture Placeholder 8">
            <a:extLst>
              <a:ext uri="{FF2B5EF4-FFF2-40B4-BE49-F238E27FC236}">
                <a16:creationId xmlns:a16="http://schemas.microsoft.com/office/drawing/2014/main" id="{9477070C-F79F-CC3B-3985-00043CA37B80}"/>
              </a:ext>
            </a:extLst>
          </p:cNvPr>
          <p:cNvSpPr>
            <a:spLocks noGrp="1"/>
          </p:cNvSpPr>
          <p:nvPr>
            <p:ph type="pic" sz="quarter" idx="12"/>
          </p:nvPr>
        </p:nvSpPr>
        <p:spPr>
          <a:xfrm>
            <a:off x="1579768" y="1682756"/>
            <a:ext cx="914400" cy="782321"/>
          </a:xfrm>
        </p:spPr>
        <p:txBody>
          <a:bodyPr/>
          <a:lstStyle/>
          <a:p>
            <a:endParaRPr lang="en-US"/>
          </a:p>
        </p:txBody>
      </p:sp>
      <p:sp>
        <p:nvSpPr>
          <p:cNvPr id="29" name="Picture Placeholder 10">
            <a:extLst>
              <a:ext uri="{FF2B5EF4-FFF2-40B4-BE49-F238E27FC236}">
                <a16:creationId xmlns:a16="http://schemas.microsoft.com/office/drawing/2014/main" id="{156AA781-EDE0-64C2-B6FC-7BF0D15EE960}"/>
              </a:ext>
            </a:extLst>
          </p:cNvPr>
          <p:cNvSpPr>
            <a:spLocks noGrp="1"/>
          </p:cNvSpPr>
          <p:nvPr>
            <p:ph type="pic" sz="quarter" idx="13"/>
          </p:nvPr>
        </p:nvSpPr>
        <p:spPr>
          <a:xfrm>
            <a:off x="5412265" y="1677376"/>
            <a:ext cx="914400" cy="782321"/>
          </a:xfrm>
        </p:spPr>
        <p:txBody>
          <a:bodyPr/>
          <a:lstStyle/>
          <a:p>
            <a:endParaRPr lang="en-US"/>
          </a:p>
        </p:txBody>
      </p:sp>
      <p:sp>
        <p:nvSpPr>
          <p:cNvPr id="30" name="Picture Placeholder 12">
            <a:extLst>
              <a:ext uri="{FF2B5EF4-FFF2-40B4-BE49-F238E27FC236}">
                <a16:creationId xmlns:a16="http://schemas.microsoft.com/office/drawing/2014/main" id="{AEDB51A3-D02D-5E38-1C65-D2836110BFC8}"/>
              </a:ext>
            </a:extLst>
          </p:cNvPr>
          <p:cNvSpPr>
            <a:spLocks noGrp="1"/>
          </p:cNvSpPr>
          <p:nvPr>
            <p:ph type="pic" sz="quarter" idx="14"/>
          </p:nvPr>
        </p:nvSpPr>
        <p:spPr>
          <a:xfrm>
            <a:off x="9305337" y="1677375"/>
            <a:ext cx="914400" cy="782321"/>
          </a:xfrm>
        </p:spPr>
        <p:txBody>
          <a:bodyPr/>
          <a:lstStyle/>
          <a:p>
            <a:endParaRPr lang="en-US"/>
          </a:p>
        </p:txBody>
      </p:sp>
      <p:sp>
        <p:nvSpPr>
          <p:cNvPr id="31" name="Text Placeholder 14">
            <a:extLst>
              <a:ext uri="{FF2B5EF4-FFF2-40B4-BE49-F238E27FC236}">
                <a16:creationId xmlns:a16="http://schemas.microsoft.com/office/drawing/2014/main" id="{0EDB54B3-F343-6E15-0FF8-64B4E314F5B7}"/>
              </a:ext>
            </a:extLst>
          </p:cNvPr>
          <p:cNvSpPr>
            <a:spLocks noGrp="1"/>
          </p:cNvSpPr>
          <p:nvPr>
            <p:ph type="body" sz="quarter" idx="15" hasCustomPrompt="1"/>
          </p:nvPr>
        </p:nvSpPr>
        <p:spPr>
          <a:xfrm>
            <a:off x="323850" y="3991151"/>
            <a:ext cx="3506257" cy="1910298"/>
          </a:xfrm>
        </p:spPr>
        <p:txBody>
          <a:bodyPr/>
          <a:lstStyle>
            <a:lvl1pPr>
              <a:defRPr sz="1600"/>
            </a:lvl1pPr>
          </a:lstStyle>
          <a:p>
            <a:pPr lvl="0"/>
            <a:r>
              <a:rPr lang="en-US" dirty="0"/>
              <a:t>Text1</a:t>
            </a:r>
          </a:p>
        </p:txBody>
      </p:sp>
      <p:sp>
        <p:nvSpPr>
          <p:cNvPr id="32" name="Text Placeholder 16">
            <a:extLst>
              <a:ext uri="{FF2B5EF4-FFF2-40B4-BE49-F238E27FC236}">
                <a16:creationId xmlns:a16="http://schemas.microsoft.com/office/drawing/2014/main" id="{7E64211C-6548-75BF-36A0-2BE894A81CF1}"/>
              </a:ext>
            </a:extLst>
          </p:cNvPr>
          <p:cNvSpPr>
            <a:spLocks noGrp="1"/>
          </p:cNvSpPr>
          <p:nvPr>
            <p:ph type="body" sz="quarter" idx="16" hasCustomPrompt="1"/>
          </p:nvPr>
        </p:nvSpPr>
        <p:spPr>
          <a:xfrm>
            <a:off x="4341284" y="3991151"/>
            <a:ext cx="3506258" cy="1915679"/>
          </a:xfrm>
        </p:spPr>
        <p:txBody>
          <a:bodyPr/>
          <a:lstStyle>
            <a:lvl1pPr>
              <a:defRPr sz="1600"/>
            </a:lvl1pPr>
          </a:lstStyle>
          <a:p>
            <a:pPr lvl="0"/>
            <a:r>
              <a:rPr lang="en-US" dirty="0"/>
              <a:t>Text2</a:t>
            </a:r>
          </a:p>
        </p:txBody>
      </p:sp>
      <p:sp>
        <p:nvSpPr>
          <p:cNvPr id="33" name="Text Placeholder 18">
            <a:extLst>
              <a:ext uri="{FF2B5EF4-FFF2-40B4-BE49-F238E27FC236}">
                <a16:creationId xmlns:a16="http://schemas.microsoft.com/office/drawing/2014/main" id="{27EB6C33-9039-4F18-8978-659B2B49881A}"/>
              </a:ext>
            </a:extLst>
          </p:cNvPr>
          <p:cNvSpPr>
            <a:spLocks noGrp="1"/>
          </p:cNvSpPr>
          <p:nvPr>
            <p:ph type="body" sz="quarter" idx="17" hasCustomPrompt="1"/>
          </p:nvPr>
        </p:nvSpPr>
        <p:spPr>
          <a:xfrm>
            <a:off x="8352370" y="3985769"/>
            <a:ext cx="3506259" cy="1915680"/>
          </a:xfrm>
        </p:spPr>
        <p:txBody>
          <a:bodyPr/>
          <a:lstStyle>
            <a:lvl1pPr>
              <a:defRPr sz="1600"/>
            </a:lvl1pPr>
          </a:lstStyle>
          <a:p>
            <a:pPr lvl="0"/>
            <a:r>
              <a:rPr lang="en-US" dirty="0"/>
              <a:t>Text3</a:t>
            </a:r>
          </a:p>
        </p:txBody>
      </p:sp>
      <p:cxnSp>
        <p:nvCxnSpPr>
          <p:cNvPr id="34" name="Straight Connector 33">
            <a:extLst>
              <a:ext uri="{FF2B5EF4-FFF2-40B4-BE49-F238E27FC236}">
                <a16:creationId xmlns:a16="http://schemas.microsoft.com/office/drawing/2014/main" id="{BEB57339-1D52-5EC9-C800-2C888EF4CD40}"/>
              </a:ext>
            </a:extLst>
          </p:cNvPr>
          <p:cNvCxnSpPr/>
          <p:nvPr userDrawn="1"/>
        </p:nvCxnSpPr>
        <p:spPr>
          <a:xfrm>
            <a:off x="314329" y="956551"/>
            <a:ext cx="11544300" cy="0"/>
          </a:xfrm>
          <a:prstGeom prst="line">
            <a:avLst/>
          </a:prstGeom>
          <a:ln>
            <a:gradFill flip="none" rotWithShape="1">
              <a:gsLst>
                <a:gs pos="0">
                  <a:schemeClr val="accent4"/>
                </a:gs>
                <a:gs pos="38000">
                  <a:schemeClr val="accent3"/>
                </a:gs>
                <a:gs pos="71000">
                  <a:schemeClr val="accent1"/>
                </a:gs>
                <a:gs pos="100000">
                  <a:schemeClr val="tx1"/>
                </a:gs>
              </a:gsLst>
              <a:path path="circle">
                <a:fillToRect l="100000" t="100000"/>
              </a:path>
              <a:tileRect r="-100000" b="-100000"/>
            </a:gradFill>
          </a:ln>
        </p:spPr>
        <p:style>
          <a:lnRef idx="2">
            <a:schemeClr val="dk1"/>
          </a:lnRef>
          <a:fillRef idx="0">
            <a:schemeClr val="dk1"/>
          </a:fillRef>
          <a:effectRef idx="1">
            <a:schemeClr val="dk1"/>
          </a:effectRef>
          <a:fontRef idx="minor">
            <a:schemeClr val="tx1"/>
          </a:fontRef>
        </p:style>
      </p:cxnSp>
      <p:sp>
        <p:nvSpPr>
          <p:cNvPr id="35" name="Text Placeholder 3">
            <a:extLst>
              <a:ext uri="{FF2B5EF4-FFF2-40B4-BE49-F238E27FC236}">
                <a16:creationId xmlns:a16="http://schemas.microsoft.com/office/drawing/2014/main" id="{39629443-10D2-C292-CDCA-48220B6AE48F}"/>
              </a:ext>
            </a:extLst>
          </p:cNvPr>
          <p:cNvSpPr>
            <a:spLocks noGrp="1"/>
          </p:cNvSpPr>
          <p:nvPr>
            <p:ph type="body" sz="quarter" idx="18" hasCustomPrompt="1"/>
          </p:nvPr>
        </p:nvSpPr>
        <p:spPr>
          <a:xfrm>
            <a:off x="314329" y="3185142"/>
            <a:ext cx="3512603" cy="491433"/>
          </a:xfrm>
        </p:spPr>
        <p:txBody>
          <a:bodyPr/>
          <a:lstStyle>
            <a:lvl1pPr algn="ctr">
              <a:buNone/>
              <a:defRPr sz="1600" b="1"/>
            </a:lvl1pPr>
          </a:lstStyle>
          <a:p>
            <a:pPr lvl="0"/>
            <a:r>
              <a:rPr lang="en-US" dirty="0"/>
              <a:t>Sub Title1</a:t>
            </a:r>
          </a:p>
        </p:txBody>
      </p:sp>
      <p:sp>
        <p:nvSpPr>
          <p:cNvPr id="36" name="Text Placeholder 3">
            <a:extLst>
              <a:ext uri="{FF2B5EF4-FFF2-40B4-BE49-F238E27FC236}">
                <a16:creationId xmlns:a16="http://schemas.microsoft.com/office/drawing/2014/main" id="{0811D0BC-D49E-9F2E-06BF-E18237956A1E}"/>
              </a:ext>
            </a:extLst>
          </p:cNvPr>
          <p:cNvSpPr>
            <a:spLocks noGrp="1"/>
          </p:cNvSpPr>
          <p:nvPr>
            <p:ph type="body" sz="quarter" idx="19" hasCustomPrompt="1"/>
          </p:nvPr>
        </p:nvSpPr>
        <p:spPr>
          <a:xfrm>
            <a:off x="4310597" y="3171756"/>
            <a:ext cx="3512603" cy="491433"/>
          </a:xfrm>
        </p:spPr>
        <p:txBody>
          <a:bodyPr/>
          <a:lstStyle>
            <a:lvl1pPr algn="ctr">
              <a:buNone/>
              <a:defRPr sz="1600" b="1"/>
            </a:lvl1pPr>
          </a:lstStyle>
          <a:p>
            <a:pPr lvl="0"/>
            <a:r>
              <a:rPr lang="en-US" dirty="0"/>
              <a:t>Sub Title2</a:t>
            </a:r>
          </a:p>
        </p:txBody>
      </p:sp>
      <p:sp>
        <p:nvSpPr>
          <p:cNvPr id="37" name="Text Placeholder 3">
            <a:extLst>
              <a:ext uri="{FF2B5EF4-FFF2-40B4-BE49-F238E27FC236}">
                <a16:creationId xmlns:a16="http://schemas.microsoft.com/office/drawing/2014/main" id="{55F8FD5D-1BD5-71E1-24B6-27DE11424D06}"/>
              </a:ext>
            </a:extLst>
          </p:cNvPr>
          <p:cNvSpPr>
            <a:spLocks noGrp="1"/>
          </p:cNvSpPr>
          <p:nvPr>
            <p:ph type="body" sz="quarter" idx="20" hasCustomPrompt="1"/>
          </p:nvPr>
        </p:nvSpPr>
        <p:spPr>
          <a:xfrm>
            <a:off x="8306865" y="3171755"/>
            <a:ext cx="3512603" cy="491433"/>
          </a:xfrm>
        </p:spPr>
        <p:txBody>
          <a:bodyPr/>
          <a:lstStyle>
            <a:lvl1pPr algn="ctr">
              <a:buNone/>
              <a:defRPr sz="1600" b="1"/>
            </a:lvl1pPr>
          </a:lstStyle>
          <a:p>
            <a:pPr lvl="0"/>
            <a:r>
              <a:rPr lang="en-US" dirty="0"/>
              <a:t>Sub Title3</a:t>
            </a:r>
          </a:p>
        </p:txBody>
      </p:sp>
      <p:cxnSp>
        <p:nvCxnSpPr>
          <p:cNvPr id="38" name="Straight Connector 37">
            <a:extLst>
              <a:ext uri="{FF2B5EF4-FFF2-40B4-BE49-F238E27FC236}">
                <a16:creationId xmlns:a16="http://schemas.microsoft.com/office/drawing/2014/main" id="{7609CCD4-9730-70CE-CB37-2E4E60C862BC}"/>
              </a:ext>
            </a:extLst>
          </p:cNvPr>
          <p:cNvCxnSpPr>
            <a:cxnSpLocks/>
          </p:cNvCxnSpPr>
          <p:nvPr userDrawn="1"/>
        </p:nvCxnSpPr>
        <p:spPr>
          <a:xfrm>
            <a:off x="314329" y="3826825"/>
            <a:ext cx="3512603" cy="0"/>
          </a:xfrm>
          <a:prstGeom prst="line">
            <a:avLst/>
          </a:prstGeom>
          <a:ln>
            <a:gradFill flip="none" rotWithShape="1">
              <a:gsLst>
                <a:gs pos="0">
                  <a:schemeClr val="tx1"/>
                </a:gs>
                <a:gs pos="40000">
                  <a:schemeClr val="accent1"/>
                </a:gs>
                <a:gs pos="72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cxnSp>
        <p:nvCxnSpPr>
          <p:cNvPr id="39" name="Straight Connector 38">
            <a:extLst>
              <a:ext uri="{FF2B5EF4-FFF2-40B4-BE49-F238E27FC236}">
                <a16:creationId xmlns:a16="http://schemas.microsoft.com/office/drawing/2014/main" id="{7D89379B-6E22-C848-346D-BC99021A7A70}"/>
              </a:ext>
            </a:extLst>
          </p:cNvPr>
          <p:cNvCxnSpPr>
            <a:cxnSpLocks/>
          </p:cNvCxnSpPr>
          <p:nvPr userDrawn="1"/>
        </p:nvCxnSpPr>
        <p:spPr>
          <a:xfrm>
            <a:off x="4286522" y="3826825"/>
            <a:ext cx="3512603" cy="0"/>
          </a:xfrm>
          <a:prstGeom prst="line">
            <a:avLst/>
          </a:prstGeom>
          <a:ln>
            <a:gradFill flip="none" rotWithShape="1">
              <a:gsLst>
                <a:gs pos="0">
                  <a:schemeClr val="tx1"/>
                </a:gs>
                <a:gs pos="40000">
                  <a:schemeClr val="accent1"/>
                </a:gs>
                <a:gs pos="72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FABCBBD7-D74C-26FD-ECC4-2B13C3EBF24E}"/>
              </a:ext>
            </a:extLst>
          </p:cNvPr>
          <p:cNvCxnSpPr>
            <a:cxnSpLocks/>
          </p:cNvCxnSpPr>
          <p:nvPr userDrawn="1"/>
        </p:nvCxnSpPr>
        <p:spPr>
          <a:xfrm>
            <a:off x="8297553" y="3826825"/>
            <a:ext cx="3512603" cy="0"/>
          </a:xfrm>
          <a:prstGeom prst="line">
            <a:avLst/>
          </a:prstGeom>
          <a:ln>
            <a:gradFill flip="none" rotWithShape="1">
              <a:gsLst>
                <a:gs pos="0">
                  <a:schemeClr val="tx1"/>
                </a:gs>
                <a:gs pos="40000">
                  <a:schemeClr val="accent1"/>
                </a:gs>
                <a:gs pos="72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235567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userDrawn="1">
  <p:cSld name="43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98A6348-9D08-0650-C25C-07F2353A148C}"/>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6" name="Footer Placeholder 2">
            <a:extLst>
              <a:ext uri="{FF2B5EF4-FFF2-40B4-BE49-F238E27FC236}">
                <a16:creationId xmlns:a16="http://schemas.microsoft.com/office/drawing/2014/main" id="{9A140C6B-77B7-9370-AFD0-5F2C2E6D9320}"/>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60E206D9-2DCD-E144-C067-8A55489BF6A7}"/>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Picture Placeholder 22">
            <a:extLst>
              <a:ext uri="{FF2B5EF4-FFF2-40B4-BE49-F238E27FC236}">
                <a16:creationId xmlns:a16="http://schemas.microsoft.com/office/drawing/2014/main" id="{A14C8DE2-928E-5FE4-AFCB-2ACF9AB78E8A}"/>
              </a:ext>
            </a:extLst>
          </p:cNvPr>
          <p:cNvSpPr>
            <a:spLocks noGrp="1"/>
          </p:cNvSpPr>
          <p:nvPr>
            <p:ph type="pic" sz="quarter" idx="13"/>
          </p:nvPr>
        </p:nvSpPr>
        <p:spPr>
          <a:xfrm>
            <a:off x="4137024" y="2495416"/>
            <a:ext cx="820738" cy="710670"/>
          </a:xfrm>
        </p:spPr>
        <p:txBody>
          <a:bodyPr/>
          <a:lstStyle/>
          <a:p>
            <a:endParaRPr lang="en-US"/>
          </a:p>
        </p:txBody>
      </p:sp>
      <p:sp>
        <p:nvSpPr>
          <p:cNvPr id="9" name="Picture Placeholder 22">
            <a:extLst>
              <a:ext uri="{FF2B5EF4-FFF2-40B4-BE49-F238E27FC236}">
                <a16:creationId xmlns:a16="http://schemas.microsoft.com/office/drawing/2014/main" id="{E480E69D-2B3B-B2A9-F3DB-C259CA432713}"/>
              </a:ext>
            </a:extLst>
          </p:cNvPr>
          <p:cNvSpPr>
            <a:spLocks noGrp="1"/>
          </p:cNvSpPr>
          <p:nvPr>
            <p:ph type="pic" sz="quarter" idx="14"/>
          </p:nvPr>
        </p:nvSpPr>
        <p:spPr>
          <a:xfrm>
            <a:off x="7169149" y="2478197"/>
            <a:ext cx="820738" cy="710670"/>
          </a:xfrm>
        </p:spPr>
        <p:txBody>
          <a:bodyPr/>
          <a:lstStyle/>
          <a:p>
            <a:endParaRPr lang="en-US"/>
          </a:p>
        </p:txBody>
      </p:sp>
      <p:sp>
        <p:nvSpPr>
          <p:cNvPr id="10" name="Picture Placeholder 22">
            <a:extLst>
              <a:ext uri="{FF2B5EF4-FFF2-40B4-BE49-F238E27FC236}">
                <a16:creationId xmlns:a16="http://schemas.microsoft.com/office/drawing/2014/main" id="{CA817D6A-FDC7-9A6E-4F6E-930ED7F53714}"/>
              </a:ext>
            </a:extLst>
          </p:cNvPr>
          <p:cNvSpPr>
            <a:spLocks noGrp="1"/>
          </p:cNvSpPr>
          <p:nvPr>
            <p:ph type="pic" sz="quarter" idx="15"/>
          </p:nvPr>
        </p:nvSpPr>
        <p:spPr>
          <a:xfrm>
            <a:off x="10201275" y="2478197"/>
            <a:ext cx="820738" cy="710670"/>
          </a:xfrm>
        </p:spPr>
        <p:txBody>
          <a:bodyPr/>
          <a:lstStyle/>
          <a:p>
            <a:endParaRPr lang="en-US"/>
          </a:p>
        </p:txBody>
      </p:sp>
      <p:sp>
        <p:nvSpPr>
          <p:cNvPr id="11" name="Picture Placeholder 22">
            <a:extLst>
              <a:ext uri="{FF2B5EF4-FFF2-40B4-BE49-F238E27FC236}">
                <a16:creationId xmlns:a16="http://schemas.microsoft.com/office/drawing/2014/main" id="{DC726F17-7401-CF14-8996-3CC5AF38A7AD}"/>
              </a:ext>
            </a:extLst>
          </p:cNvPr>
          <p:cNvSpPr>
            <a:spLocks noGrp="1"/>
          </p:cNvSpPr>
          <p:nvPr>
            <p:ph type="pic" sz="quarter" idx="16"/>
          </p:nvPr>
        </p:nvSpPr>
        <p:spPr>
          <a:xfrm>
            <a:off x="1104898" y="2495416"/>
            <a:ext cx="820738" cy="710670"/>
          </a:xfrm>
        </p:spPr>
        <p:txBody>
          <a:bodyPr/>
          <a:lstStyle/>
          <a:p>
            <a:endParaRPr lang="en-US"/>
          </a:p>
        </p:txBody>
      </p:sp>
      <p:sp>
        <p:nvSpPr>
          <p:cNvPr id="12" name="Rectangle: Rounded Corners 29">
            <a:extLst>
              <a:ext uri="{FF2B5EF4-FFF2-40B4-BE49-F238E27FC236}">
                <a16:creationId xmlns:a16="http://schemas.microsoft.com/office/drawing/2014/main" id="{34B5CF05-9648-688A-4394-04C66DEEC89B}"/>
              </a:ext>
            </a:extLst>
          </p:cNvPr>
          <p:cNvSpPr/>
          <p:nvPr userDrawn="1"/>
        </p:nvSpPr>
        <p:spPr>
          <a:xfrm>
            <a:off x="323850" y="1930400"/>
            <a:ext cx="11544300" cy="2385060"/>
          </a:xfrm>
          <a:prstGeom prst="roundRect">
            <a:avLst>
              <a:gd name="adj" fmla="val 6925"/>
            </a:avLst>
          </a:prstGeom>
          <a:solidFill>
            <a:schemeClr val="tx1">
              <a:alpha val="7845"/>
            </a:schemeClr>
          </a:solidFill>
          <a:ln w="25400" cap="flat">
            <a:gradFill flip="none" rotWithShape="1">
              <a:gsLst>
                <a:gs pos="0">
                  <a:schemeClr val="accent4"/>
                </a:gs>
                <a:gs pos="57000">
                  <a:schemeClr val="accent3"/>
                </a:gs>
                <a:gs pos="70000">
                  <a:schemeClr val="accent1"/>
                </a:gs>
                <a:gs pos="85000">
                  <a:srgbClr val="02C8FF"/>
                </a:gs>
                <a:gs pos="100000">
                  <a:schemeClr val="accent2"/>
                </a:gs>
              </a:gsLst>
              <a:lin ang="0" scaled="1"/>
              <a:tileRect/>
            </a:gradFill>
            <a:prstDash val="solid"/>
            <a:miter lim="400000"/>
          </a:ln>
          <a:effectLst/>
        </p:spPr>
        <p:txBody>
          <a:bodyPr wrap="square" lIns="0" tIns="0" rIns="0" bIns="0" numCol="1" anchor="ctr">
            <a:noAutofit/>
          </a:bodyPr>
          <a:lstStyle/>
          <a:p>
            <a:pPr algn="ctr">
              <a:lnSpc>
                <a:spcPct val="80000"/>
              </a:lnSpc>
            </a:pPr>
            <a:endParaRPr lang="en-US" sz="2381" spc="-200">
              <a:solidFill>
                <a:srgbClr val="FFFFFF"/>
              </a:solidFill>
              <a:latin typeface="CiscoSansTT"/>
              <a:cs typeface="CiscoSansTT"/>
            </a:endParaRPr>
          </a:p>
        </p:txBody>
      </p:sp>
      <p:sp>
        <p:nvSpPr>
          <p:cNvPr id="13" name="Text Placeholder 11">
            <a:extLst>
              <a:ext uri="{FF2B5EF4-FFF2-40B4-BE49-F238E27FC236}">
                <a16:creationId xmlns:a16="http://schemas.microsoft.com/office/drawing/2014/main" id="{5C39536C-AC88-9579-30BE-9DAA7F55CA4F}"/>
              </a:ext>
            </a:extLst>
          </p:cNvPr>
          <p:cNvSpPr>
            <a:spLocks noGrp="1"/>
          </p:cNvSpPr>
          <p:nvPr>
            <p:ph type="body" sz="quarter" idx="17" hasCustomPrompt="1"/>
          </p:nvPr>
        </p:nvSpPr>
        <p:spPr>
          <a:xfrm>
            <a:off x="600161" y="3405438"/>
            <a:ext cx="1830211" cy="710670"/>
          </a:xfrm>
        </p:spPr>
        <p:txBody>
          <a:bodyPr/>
          <a:lstStyle>
            <a:lvl1pPr algn="ctr">
              <a:buNone/>
              <a:defRPr sz="1600" b="1"/>
            </a:lvl1pPr>
          </a:lstStyle>
          <a:p>
            <a:pPr lvl="0"/>
            <a:r>
              <a:rPr lang="en-US" dirty="0"/>
              <a:t>Sub Title1</a:t>
            </a:r>
          </a:p>
        </p:txBody>
      </p:sp>
      <p:sp>
        <p:nvSpPr>
          <p:cNvPr id="14" name="Text Placeholder 11">
            <a:extLst>
              <a:ext uri="{FF2B5EF4-FFF2-40B4-BE49-F238E27FC236}">
                <a16:creationId xmlns:a16="http://schemas.microsoft.com/office/drawing/2014/main" id="{669DED00-752A-0C76-C77A-2A84FECA2D2D}"/>
              </a:ext>
            </a:extLst>
          </p:cNvPr>
          <p:cNvSpPr>
            <a:spLocks noGrp="1"/>
          </p:cNvSpPr>
          <p:nvPr>
            <p:ph type="body" sz="quarter" idx="18" hasCustomPrompt="1"/>
          </p:nvPr>
        </p:nvSpPr>
        <p:spPr>
          <a:xfrm>
            <a:off x="3632287" y="3405438"/>
            <a:ext cx="1830211" cy="710670"/>
          </a:xfrm>
        </p:spPr>
        <p:txBody>
          <a:bodyPr/>
          <a:lstStyle>
            <a:lvl1pPr algn="ctr">
              <a:buNone/>
              <a:defRPr sz="1600" b="1"/>
            </a:lvl1pPr>
          </a:lstStyle>
          <a:p>
            <a:pPr lvl="0"/>
            <a:r>
              <a:rPr lang="en-US" dirty="0"/>
              <a:t>Sub Title2</a:t>
            </a:r>
          </a:p>
        </p:txBody>
      </p:sp>
      <p:sp>
        <p:nvSpPr>
          <p:cNvPr id="15" name="Text Placeholder 11">
            <a:extLst>
              <a:ext uri="{FF2B5EF4-FFF2-40B4-BE49-F238E27FC236}">
                <a16:creationId xmlns:a16="http://schemas.microsoft.com/office/drawing/2014/main" id="{6C6F5278-4D57-0CC6-6E42-D771B78375A8}"/>
              </a:ext>
            </a:extLst>
          </p:cNvPr>
          <p:cNvSpPr>
            <a:spLocks noGrp="1"/>
          </p:cNvSpPr>
          <p:nvPr>
            <p:ph type="body" sz="quarter" idx="19" hasCustomPrompt="1"/>
          </p:nvPr>
        </p:nvSpPr>
        <p:spPr>
          <a:xfrm>
            <a:off x="6664413" y="3381329"/>
            <a:ext cx="1830211" cy="710670"/>
          </a:xfrm>
        </p:spPr>
        <p:txBody>
          <a:bodyPr/>
          <a:lstStyle>
            <a:lvl1pPr algn="ctr">
              <a:buNone/>
              <a:defRPr sz="1600" b="1"/>
            </a:lvl1pPr>
          </a:lstStyle>
          <a:p>
            <a:pPr lvl="0"/>
            <a:r>
              <a:rPr lang="en-US" dirty="0"/>
              <a:t>Sub Title3</a:t>
            </a:r>
          </a:p>
        </p:txBody>
      </p:sp>
      <p:sp>
        <p:nvSpPr>
          <p:cNvPr id="16" name="Text Placeholder 11">
            <a:extLst>
              <a:ext uri="{FF2B5EF4-FFF2-40B4-BE49-F238E27FC236}">
                <a16:creationId xmlns:a16="http://schemas.microsoft.com/office/drawing/2014/main" id="{CA443ED9-3347-BA90-CA53-2C37886B09C8}"/>
              </a:ext>
            </a:extLst>
          </p:cNvPr>
          <p:cNvSpPr>
            <a:spLocks noGrp="1"/>
          </p:cNvSpPr>
          <p:nvPr>
            <p:ph type="body" sz="quarter" idx="20" hasCustomPrompt="1"/>
          </p:nvPr>
        </p:nvSpPr>
        <p:spPr>
          <a:xfrm>
            <a:off x="9696538" y="3381329"/>
            <a:ext cx="1830211" cy="710670"/>
          </a:xfrm>
        </p:spPr>
        <p:txBody>
          <a:bodyPr/>
          <a:lstStyle>
            <a:lvl1pPr algn="ctr">
              <a:buNone/>
              <a:defRPr sz="1600" b="1"/>
            </a:lvl1pPr>
          </a:lstStyle>
          <a:p>
            <a:pPr lvl="0"/>
            <a:r>
              <a:rPr lang="en-US" dirty="0"/>
              <a:t>Sub Title4</a:t>
            </a:r>
          </a:p>
        </p:txBody>
      </p:sp>
    </p:spTree>
    <p:extLst>
      <p:ext uri="{BB962C8B-B14F-4D97-AF65-F5344CB8AC3E}">
        <p14:creationId xmlns:p14="http://schemas.microsoft.com/office/powerpoint/2010/main" val="3351123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44_Custom Layout">
    <p:spTree>
      <p:nvGrpSpPr>
        <p:cNvPr id="1" name=""/>
        <p:cNvGrpSpPr/>
        <p:nvPr/>
      </p:nvGrpSpPr>
      <p:grpSpPr>
        <a:xfrm>
          <a:off x="0" y="0"/>
          <a:ext cx="0" cy="0"/>
          <a:chOff x="0" y="0"/>
          <a:chExt cx="0" cy="0"/>
        </a:xfrm>
      </p:grpSpPr>
      <p:sp>
        <p:nvSpPr>
          <p:cNvPr id="5" name="Footer Placeholder 2">
            <a:extLst>
              <a:ext uri="{FF2B5EF4-FFF2-40B4-BE49-F238E27FC236}">
                <a16:creationId xmlns:a16="http://schemas.microsoft.com/office/drawing/2014/main" id="{6E831D9F-2F94-BF85-E98D-12DDA0357F25}"/>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6" name="Slide Number Placeholder 3">
            <a:extLst>
              <a:ext uri="{FF2B5EF4-FFF2-40B4-BE49-F238E27FC236}">
                <a16:creationId xmlns:a16="http://schemas.microsoft.com/office/drawing/2014/main" id="{C2948ED5-FD30-7EE3-7254-4B7D3D03CD42}"/>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7" name="Title 1">
            <a:extLst>
              <a:ext uri="{FF2B5EF4-FFF2-40B4-BE49-F238E27FC236}">
                <a16:creationId xmlns:a16="http://schemas.microsoft.com/office/drawing/2014/main" id="{F7E1F9BD-6F7D-D192-4526-B17C27D6FDA1}"/>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8" name="Footer Placeholder 2">
            <a:extLst>
              <a:ext uri="{FF2B5EF4-FFF2-40B4-BE49-F238E27FC236}">
                <a16:creationId xmlns:a16="http://schemas.microsoft.com/office/drawing/2014/main" id="{BAF4EDE1-1EBC-E88A-7A67-C2A2D4833552}"/>
              </a:ext>
            </a:extLst>
          </p:cNvPr>
          <p:cNvSpPr txBox="1">
            <a:spLocks/>
          </p:cNvSpPr>
          <p:nvPr userDrawn="1"/>
        </p:nvSpPr>
        <p:spPr>
          <a:xfrm>
            <a:off x="4230688" y="6445885"/>
            <a:ext cx="3727450" cy="411480"/>
          </a:xfrm>
          <a:prstGeom prst="rect">
            <a:avLst/>
          </a:prstGeom>
        </p:spPr>
        <p:txBody>
          <a:bodyPr vert="horz" lIns="0" tIns="0" rIns="0" bIns="0" rtlCol="0" anchor="t" anchorCtr="0"/>
          <a:lstStyle>
            <a:defPPr>
              <a:defRPr lang="en-US"/>
            </a:defPPr>
            <a:lvl1pPr marL="0" algn="ct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814318">
              <a:defRPr/>
            </a:pPr>
            <a:r>
              <a:rPr lang="en-US"/>
              <a:t>Session ID: BRKSEC-XXXX</a:t>
            </a:r>
            <a:endParaRPr lang="en-US" dirty="0"/>
          </a:p>
        </p:txBody>
      </p:sp>
      <p:sp>
        <p:nvSpPr>
          <p:cNvPr id="9" name="Slide Number Placeholder 3">
            <a:extLst>
              <a:ext uri="{FF2B5EF4-FFF2-40B4-BE49-F238E27FC236}">
                <a16:creationId xmlns:a16="http://schemas.microsoft.com/office/drawing/2014/main" id="{791423F9-5BC8-CE60-9582-38A31C71CFB5}"/>
              </a:ext>
            </a:extLst>
          </p:cNvPr>
          <p:cNvSpPr txBox="1">
            <a:spLocks/>
          </p:cNvSpPr>
          <p:nvPr userDrawn="1"/>
        </p:nvSpPr>
        <p:spPr>
          <a:xfrm>
            <a:off x="9115425" y="6448929"/>
            <a:ext cx="1773238" cy="411480"/>
          </a:xfrm>
          <a:prstGeom prst="rect">
            <a:avLst/>
          </a:prstGeom>
        </p:spPr>
        <p:txBody>
          <a:bodyPr vert="horz" lIns="0" tIns="0" rIns="0" bIns="0" rtlCol="0" anchor="t" anchorCtr="0"/>
          <a:lstStyle>
            <a:defPPr>
              <a:defRPr lang="en-US"/>
            </a:defPPr>
            <a:lvl1pPr marL="0" algn="r" defTabSz="914400" rtl="0" eaLnBrk="1" latinLnBrk="0" hangingPunct="1">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3C42FAE-7A31-41D3-A712-51D9B15D0B10}" type="slidenum">
              <a:rPr lang="en-US" smtClean="0"/>
              <a:pPr/>
              <a:t>‹#›</a:t>
            </a:fld>
            <a:endParaRPr lang="en-US" dirty="0"/>
          </a:p>
        </p:txBody>
      </p:sp>
      <p:sp>
        <p:nvSpPr>
          <p:cNvPr id="10" name="Rectangle 9">
            <a:extLst>
              <a:ext uri="{FF2B5EF4-FFF2-40B4-BE49-F238E27FC236}">
                <a16:creationId xmlns:a16="http://schemas.microsoft.com/office/drawing/2014/main" id="{AF659F21-7B69-0FCF-D343-BD2E279C0EF9}"/>
              </a:ext>
            </a:extLst>
          </p:cNvPr>
          <p:cNvSpPr/>
          <p:nvPr userDrawn="1"/>
        </p:nvSpPr>
        <p:spPr>
          <a:xfrm>
            <a:off x="350756" y="1544056"/>
            <a:ext cx="2794317" cy="4307840"/>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1" name="Rectangle 10">
            <a:extLst>
              <a:ext uri="{FF2B5EF4-FFF2-40B4-BE49-F238E27FC236}">
                <a16:creationId xmlns:a16="http://schemas.microsoft.com/office/drawing/2014/main" id="{8942D145-5040-2EC4-0C3B-71C3B158DA8E}"/>
              </a:ext>
            </a:extLst>
          </p:cNvPr>
          <p:cNvSpPr/>
          <p:nvPr userDrawn="1"/>
        </p:nvSpPr>
        <p:spPr>
          <a:xfrm>
            <a:off x="3223643" y="1546447"/>
            <a:ext cx="2794318" cy="4307840"/>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2" name="Rectangle 11">
            <a:extLst>
              <a:ext uri="{FF2B5EF4-FFF2-40B4-BE49-F238E27FC236}">
                <a16:creationId xmlns:a16="http://schemas.microsoft.com/office/drawing/2014/main" id="{1767989D-2EE0-7CCC-2B76-8983C518FEB0}"/>
              </a:ext>
            </a:extLst>
          </p:cNvPr>
          <p:cNvSpPr/>
          <p:nvPr userDrawn="1"/>
        </p:nvSpPr>
        <p:spPr>
          <a:xfrm>
            <a:off x="6121913" y="1558662"/>
            <a:ext cx="2794318" cy="4293234"/>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3" name="Rectangle 12">
            <a:extLst>
              <a:ext uri="{FF2B5EF4-FFF2-40B4-BE49-F238E27FC236}">
                <a16:creationId xmlns:a16="http://schemas.microsoft.com/office/drawing/2014/main" id="{03B090C9-3ADB-0728-549F-5618F2F79D47}"/>
              </a:ext>
            </a:extLst>
          </p:cNvPr>
          <p:cNvSpPr/>
          <p:nvPr userDrawn="1"/>
        </p:nvSpPr>
        <p:spPr>
          <a:xfrm>
            <a:off x="9072961" y="1558662"/>
            <a:ext cx="2794317" cy="4293234"/>
          </a:xfrm>
          <a:prstGeom prst="rect">
            <a:avLst/>
          </a:prstGeom>
          <a:no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4" name="Picture Placeholder 11">
            <a:extLst>
              <a:ext uri="{FF2B5EF4-FFF2-40B4-BE49-F238E27FC236}">
                <a16:creationId xmlns:a16="http://schemas.microsoft.com/office/drawing/2014/main" id="{F8A2CF4E-B28C-2EFC-FC9E-6C916C276FC7}"/>
              </a:ext>
            </a:extLst>
          </p:cNvPr>
          <p:cNvSpPr>
            <a:spLocks noGrp="1"/>
          </p:cNvSpPr>
          <p:nvPr>
            <p:ph type="pic" sz="quarter" idx="13"/>
          </p:nvPr>
        </p:nvSpPr>
        <p:spPr>
          <a:xfrm>
            <a:off x="1138561" y="1745752"/>
            <a:ext cx="1248075" cy="972844"/>
          </a:xfrm>
        </p:spPr>
        <p:txBody>
          <a:bodyPr/>
          <a:lstStyle/>
          <a:p>
            <a:endParaRPr lang="en-US"/>
          </a:p>
        </p:txBody>
      </p:sp>
      <p:sp>
        <p:nvSpPr>
          <p:cNvPr id="15" name="Text Placeholder 13">
            <a:extLst>
              <a:ext uri="{FF2B5EF4-FFF2-40B4-BE49-F238E27FC236}">
                <a16:creationId xmlns:a16="http://schemas.microsoft.com/office/drawing/2014/main" id="{15EB60E8-1C8C-1B47-79F4-B849DFFD8D37}"/>
              </a:ext>
            </a:extLst>
          </p:cNvPr>
          <p:cNvSpPr>
            <a:spLocks noGrp="1"/>
          </p:cNvSpPr>
          <p:nvPr>
            <p:ph type="body" sz="quarter" idx="14" hasCustomPrompt="1"/>
          </p:nvPr>
        </p:nvSpPr>
        <p:spPr>
          <a:xfrm>
            <a:off x="380125" y="3677919"/>
            <a:ext cx="2764948" cy="2173977"/>
          </a:xfrm>
        </p:spPr>
        <p:txBody>
          <a:bodyPr/>
          <a:lstStyle>
            <a:lvl1pPr>
              <a:defRPr sz="1600"/>
            </a:lvl1pPr>
          </a:lstStyle>
          <a:p>
            <a:pPr lvl="0"/>
            <a:r>
              <a:rPr lang="en-US" dirty="0"/>
              <a:t>Points</a:t>
            </a:r>
          </a:p>
        </p:txBody>
      </p:sp>
      <p:sp>
        <p:nvSpPr>
          <p:cNvPr id="16" name="Text Placeholder 17">
            <a:extLst>
              <a:ext uri="{FF2B5EF4-FFF2-40B4-BE49-F238E27FC236}">
                <a16:creationId xmlns:a16="http://schemas.microsoft.com/office/drawing/2014/main" id="{BD15FCDA-C7F7-7DF5-6399-5D8F65A4DE6F}"/>
              </a:ext>
            </a:extLst>
          </p:cNvPr>
          <p:cNvSpPr>
            <a:spLocks noGrp="1"/>
          </p:cNvSpPr>
          <p:nvPr>
            <p:ph type="body" sz="quarter" idx="16" hasCustomPrompt="1"/>
          </p:nvPr>
        </p:nvSpPr>
        <p:spPr>
          <a:xfrm>
            <a:off x="3244408" y="3677919"/>
            <a:ext cx="2735580" cy="2173976"/>
          </a:xfrm>
        </p:spPr>
        <p:txBody>
          <a:bodyPr/>
          <a:lstStyle>
            <a:lvl1pPr>
              <a:defRPr sz="1600"/>
            </a:lvl1pPr>
          </a:lstStyle>
          <a:p>
            <a:pPr lvl="0"/>
            <a:r>
              <a:rPr lang="en-US" dirty="0"/>
              <a:t>Points</a:t>
            </a:r>
          </a:p>
          <a:p>
            <a:pPr lvl="0"/>
            <a:endParaRPr lang="en-US" dirty="0"/>
          </a:p>
        </p:txBody>
      </p:sp>
      <p:sp>
        <p:nvSpPr>
          <p:cNvPr id="17" name="Text Placeholder 19">
            <a:extLst>
              <a:ext uri="{FF2B5EF4-FFF2-40B4-BE49-F238E27FC236}">
                <a16:creationId xmlns:a16="http://schemas.microsoft.com/office/drawing/2014/main" id="{B4BDDBCF-C7AB-670B-9ACA-FBE409A2E4BF}"/>
              </a:ext>
            </a:extLst>
          </p:cNvPr>
          <p:cNvSpPr>
            <a:spLocks noGrp="1"/>
          </p:cNvSpPr>
          <p:nvPr>
            <p:ph type="body" sz="quarter" idx="17" hasCustomPrompt="1"/>
          </p:nvPr>
        </p:nvSpPr>
        <p:spPr>
          <a:xfrm>
            <a:off x="6148738" y="3677918"/>
            <a:ext cx="2794317" cy="2173977"/>
          </a:xfrm>
        </p:spPr>
        <p:txBody>
          <a:bodyPr/>
          <a:lstStyle>
            <a:lvl1pPr>
              <a:defRPr sz="1600"/>
            </a:lvl1pPr>
          </a:lstStyle>
          <a:p>
            <a:pPr lvl="0"/>
            <a:r>
              <a:rPr lang="en-US" dirty="0"/>
              <a:t>Points</a:t>
            </a:r>
          </a:p>
          <a:p>
            <a:pPr lvl="0"/>
            <a:endParaRPr lang="en-US" dirty="0"/>
          </a:p>
        </p:txBody>
      </p:sp>
      <p:sp>
        <p:nvSpPr>
          <p:cNvPr id="18" name="Text Placeholder 21">
            <a:extLst>
              <a:ext uri="{FF2B5EF4-FFF2-40B4-BE49-F238E27FC236}">
                <a16:creationId xmlns:a16="http://schemas.microsoft.com/office/drawing/2014/main" id="{CFE38BF4-B826-ABFF-B74F-71B23BC8F7B9}"/>
              </a:ext>
            </a:extLst>
          </p:cNvPr>
          <p:cNvSpPr>
            <a:spLocks noGrp="1"/>
          </p:cNvSpPr>
          <p:nvPr>
            <p:ph type="body" sz="quarter" idx="18" hasCustomPrompt="1"/>
          </p:nvPr>
        </p:nvSpPr>
        <p:spPr>
          <a:xfrm>
            <a:off x="9115425" y="3677918"/>
            <a:ext cx="2752725" cy="2173978"/>
          </a:xfrm>
        </p:spPr>
        <p:txBody>
          <a:bodyPr/>
          <a:lstStyle>
            <a:lvl1pPr>
              <a:defRPr sz="1600"/>
            </a:lvl1pPr>
          </a:lstStyle>
          <a:p>
            <a:pPr lvl="0"/>
            <a:r>
              <a:rPr lang="en-US" dirty="0"/>
              <a:t>Points</a:t>
            </a:r>
          </a:p>
          <a:p>
            <a:pPr lvl="0"/>
            <a:endParaRPr lang="en-US" dirty="0"/>
          </a:p>
        </p:txBody>
      </p:sp>
      <p:cxnSp>
        <p:nvCxnSpPr>
          <p:cNvPr id="19" name="Straight Connector 18">
            <a:extLst>
              <a:ext uri="{FF2B5EF4-FFF2-40B4-BE49-F238E27FC236}">
                <a16:creationId xmlns:a16="http://schemas.microsoft.com/office/drawing/2014/main" id="{E8F30E39-89D1-72F8-CE7D-90603DA2FAFE}"/>
              </a:ext>
            </a:extLst>
          </p:cNvPr>
          <p:cNvCxnSpPr/>
          <p:nvPr userDrawn="1"/>
        </p:nvCxnSpPr>
        <p:spPr>
          <a:xfrm>
            <a:off x="365439" y="2973385"/>
            <a:ext cx="2794317" cy="0"/>
          </a:xfrm>
          <a:prstGeom prst="line">
            <a:avLst/>
          </a:prstGeom>
          <a:ln>
            <a:gradFill flip="none" rotWithShape="1">
              <a:gsLst>
                <a:gs pos="0">
                  <a:schemeClr val="tx1"/>
                </a:gs>
                <a:gs pos="40000">
                  <a:schemeClr val="accent1"/>
                </a:gs>
                <a:gs pos="72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30FD6F77-3CDF-60CA-D066-DD58D4E78D24}"/>
              </a:ext>
            </a:extLst>
          </p:cNvPr>
          <p:cNvCxnSpPr>
            <a:cxnSpLocks/>
          </p:cNvCxnSpPr>
          <p:nvPr userDrawn="1"/>
        </p:nvCxnSpPr>
        <p:spPr>
          <a:xfrm flipV="1">
            <a:off x="3223643" y="2973385"/>
            <a:ext cx="2756345" cy="10758"/>
          </a:xfrm>
          <a:prstGeom prst="line">
            <a:avLst/>
          </a:prstGeom>
          <a:ln>
            <a:gradFill flip="none" rotWithShape="1">
              <a:gsLst>
                <a:gs pos="0">
                  <a:schemeClr val="tx1"/>
                </a:gs>
                <a:gs pos="47000">
                  <a:schemeClr val="accent1"/>
                </a:gs>
                <a:gs pos="74000">
                  <a:schemeClr val="accent3"/>
                </a:gs>
                <a:gs pos="100000">
                  <a:schemeClr val="accent4"/>
                </a:gs>
              </a:gsLst>
              <a:path path="circle">
                <a:fillToRect l="100000" t="100000"/>
              </a:path>
              <a:tileRect r="-100000" b="-100000"/>
            </a:gradFill>
          </a:ln>
        </p:spPr>
        <p:style>
          <a:lnRef idx="2">
            <a:schemeClr val="accent2"/>
          </a:lnRef>
          <a:fillRef idx="0">
            <a:schemeClr val="accent2"/>
          </a:fillRef>
          <a:effectRef idx="1">
            <a:schemeClr val="accent2"/>
          </a:effectRef>
          <a:fontRef idx="minor">
            <a:schemeClr val="tx1"/>
          </a:fontRef>
        </p:style>
      </p:cxnSp>
      <p:cxnSp>
        <p:nvCxnSpPr>
          <p:cNvPr id="21" name="Straight Connector 20">
            <a:extLst>
              <a:ext uri="{FF2B5EF4-FFF2-40B4-BE49-F238E27FC236}">
                <a16:creationId xmlns:a16="http://schemas.microsoft.com/office/drawing/2014/main" id="{EE2C38EF-CF20-CD06-107B-29BE3DB34EA1}"/>
              </a:ext>
            </a:extLst>
          </p:cNvPr>
          <p:cNvCxnSpPr>
            <a:cxnSpLocks/>
          </p:cNvCxnSpPr>
          <p:nvPr userDrawn="1"/>
        </p:nvCxnSpPr>
        <p:spPr>
          <a:xfrm>
            <a:off x="6148738" y="2973385"/>
            <a:ext cx="2767493" cy="0"/>
          </a:xfrm>
          <a:prstGeom prst="line">
            <a:avLst/>
          </a:prstGeom>
          <a:ln>
            <a:gradFill flip="none" rotWithShape="1">
              <a:gsLst>
                <a:gs pos="0">
                  <a:schemeClr val="tx1"/>
                </a:gs>
                <a:gs pos="38000">
                  <a:schemeClr val="accent1"/>
                </a:gs>
                <a:gs pos="71000">
                  <a:schemeClr val="accent3"/>
                </a:gs>
                <a:gs pos="100000">
                  <a:schemeClr val="accent4"/>
                </a:gs>
              </a:gsLst>
              <a:path path="circle">
                <a:fillToRect l="100000" t="100000"/>
              </a:path>
              <a:tileRect r="-100000" b="-100000"/>
            </a:gradFill>
          </a:ln>
        </p:spPr>
        <p:style>
          <a:lnRef idx="2">
            <a:schemeClr val="accent3"/>
          </a:lnRef>
          <a:fillRef idx="0">
            <a:schemeClr val="accent3"/>
          </a:fillRef>
          <a:effectRef idx="1">
            <a:schemeClr val="accent3"/>
          </a:effectRef>
          <a:fontRef idx="minor">
            <a:schemeClr val="tx1"/>
          </a:fontRef>
        </p:style>
      </p:cxnSp>
      <p:cxnSp>
        <p:nvCxnSpPr>
          <p:cNvPr id="22" name="Straight Connector 21">
            <a:extLst>
              <a:ext uri="{FF2B5EF4-FFF2-40B4-BE49-F238E27FC236}">
                <a16:creationId xmlns:a16="http://schemas.microsoft.com/office/drawing/2014/main" id="{FA265F63-4E84-1B8F-4054-83EE0AB3259A}"/>
              </a:ext>
            </a:extLst>
          </p:cNvPr>
          <p:cNvCxnSpPr>
            <a:cxnSpLocks/>
          </p:cNvCxnSpPr>
          <p:nvPr userDrawn="1"/>
        </p:nvCxnSpPr>
        <p:spPr>
          <a:xfrm>
            <a:off x="9115425" y="2984143"/>
            <a:ext cx="2751853" cy="0"/>
          </a:xfrm>
          <a:prstGeom prst="line">
            <a:avLst/>
          </a:prstGeom>
          <a:ln>
            <a:gradFill flip="none" rotWithShape="1">
              <a:gsLst>
                <a:gs pos="0">
                  <a:schemeClr val="tx1"/>
                </a:gs>
                <a:gs pos="42000">
                  <a:schemeClr val="accent1"/>
                </a:gs>
                <a:gs pos="77000">
                  <a:schemeClr val="accent3"/>
                </a:gs>
                <a:gs pos="100000">
                  <a:schemeClr val="accent4"/>
                </a:gs>
              </a:gsLst>
              <a:path path="circle">
                <a:fillToRect l="100000" t="100000"/>
              </a:path>
              <a:tileRect r="-100000" b="-100000"/>
            </a:gradFill>
          </a:ln>
        </p:spPr>
        <p:style>
          <a:lnRef idx="2">
            <a:schemeClr val="accent4"/>
          </a:lnRef>
          <a:fillRef idx="0">
            <a:schemeClr val="accent4"/>
          </a:fillRef>
          <a:effectRef idx="1">
            <a:schemeClr val="accent4"/>
          </a:effectRef>
          <a:fontRef idx="minor">
            <a:schemeClr val="tx1"/>
          </a:fontRef>
        </p:style>
      </p:cxnSp>
      <p:cxnSp>
        <p:nvCxnSpPr>
          <p:cNvPr id="23" name="Straight Connector 22">
            <a:extLst>
              <a:ext uri="{FF2B5EF4-FFF2-40B4-BE49-F238E27FC236}">
                <a16:creationId xmlns:a16="http://schemas.microsoft.com/office/drawing/2014/main" id="{83967AD4-1153-C37A-726A-E61384E1303F}"/>
              </a:ext>
            </a:extLst>
          </p:cNvPr>
          <p:cNvCxnSpPr/>
          <p:nvPr userDrawn="1"/>
        </p:nvCxnSpPr>
        <p:spPr>
          <a:xfrm>
            <a:off x="323850" y="1030147"/>
            <a:ext cx="11544300" cy="0"/>
          </a:xfrm>
          <a:prstGeom prst="line">
            <a:avLst/>
          </a:prstGeom>
          <a:ln>
            <a:gradFill flip="none" rotWithShape="1">
              <a:gsLst>
                <a:gs pos="0">
                  <a:schemeClr val="accent4"/>
                </a:gs>
                <a:gs pos="38000">
                  <a:schemeClr val="accent3"/>
                </a:gs>
                <a:gs pos="71000">
                  <a:schemeClr val="accent1"/>
                </a:gs>
                <a:gs pos="100000">
                  <a:schemeClr val="tx1"/>
                </a:gs>
              </a:gsLst>
              <a:path path="circle">
                <a:fillToRect l="100000" t="100000"/>
              </a:path>
              <a:tileRect r="-100000" b="-100000"/>
            </a:gradFill>
          </a:ln>
        </p:spPr>
        <p:style>
          <a:lnRef idx="2">
            <a:schemeClr val="dk1"/>
          </a:lnRef>
          <a:fillRef idx="0">
            <a:schemeClr val="dk1"/>
          </a:fillRef>
          <a:effectRef idx="1">
            <a:schemeClr val="dk1"/>
          </a:effectRef>
          <a:fontRef idx="minor">
            <a:schemeClr val="tx1"/>
          </a:fontRef>
        </p:style>
      </p:cxnSp>
      <p:sp>
        <p:nvSpPr>
          <p:cNvPr id="24" name="Picture Placeholder 11">
            <a:extLst>
              <a:ext uri="{FF2B5EF4-FFF2-40B4-BE49-F238E27FC236}">
                <a16:creationId xmlns:a16="http://schemas.microsoft.com/office/drawing/2014/main" id="{F689457B-27B7-D5B5-3FE8-40EA72B2D5C8}"/>
              </a:ext>
            </a:extLst>
          </p:cNvPr>
          <p:cNvSpPr>
            <a:spLocks noGrp="1"/>
          </p:cNvSpPr>
          <p:nvPr>
            <p:ph type="pic" sz="quarter" idx="19"/>
          </p:nvPr>
        </p:nvSpPr>
        <p:spPr>
          <a:xfrm>
            <a:off x="3988160" y="1736032"/>
            <a:ext cx="1248075" cy="972844"/>
          </a:xfrm>
        </p:spPr>
        <p:txBody>
          <a:bodyPr/>
          <a:lstStyle/>
          <a:p>
            <a:endParaRPr lang="en-US"/>
          </a:p>
        </p:txBody>
      </p:sp>
      <p:sp>
        <p:nvSpPr>
          <p:cNvPr id="25" name="Picture Placeholder 11">
            <a:extLst>
              <a:ext uri="{FF2B5EF4-FFF2-40B4-BE49-F238E27FC236}">
                <a16:creationId xmlns:a16="http://schemas.microsoft.com/office/drawing/2014/main" id="{DCF6BCCB-FC6C-4E8B-2655-D8BE0DF0856D}"/>
              </a:ext>
            </a:extLst>
          </p:cNvPr>
          <p:cNvSpPr>
            <a:spLocks noGrp="1"/>
          </p:cNvSpPr>
          <p:nvPr>
            <p:ph type="pic" sz="quarter" idx="20"/>
          </p:nvPr>
        </p:nvSpPr>
        <p:spPr>
          <a:xfrm>
            <a:off x="6895034" y="1718890"/>
            <a:ext cx="1248075" cy="972844"/>
          </a:xfrm>
        </p:spPr>
        <p:txBody>
          <a:bodyPr/>
          <a:lstStyle/>
          <a:p>
            <a:endParaRPr lang="en-US"/>
          </a:p>
        </p:txBody>
      </p:sp>
      <p:sp>
        <p:nvSpPr>
          <p:cNvPr id="26" name="Picture Placeholder 11">
            <a:extLst>
              <a:ext uri="{FF2B5EF4-FFF2-40B4-BE49-F238E27FC236}">
                <a16:creationId xmlns:a16="http://schemas.microsoft.com/office/drawing/2014/main" id="{12AFBF67-00E4-7B8B-16FE-0CAB797BEDD5}"/>
              </a:ext>
            </a:extLst>
          </p:cNvPr>
          <p:cNvSpPr>
            <a:spLocks noGrp="1"/>
          </p:cNvSpPr>
          <p:nvPr>
            <p:ph type="pic" sz="quarter" idx="21"/>
          </p:nvPr>
        </p:nvSpPr>
        <p:spPr>
          <a:xfrm>
            <a:off x="9867313" y="1784981"/>
            <a:ext cx="1248075" cy="972844"/>
          </a:xfrm>
        </p:spPr>
        <p:txBody>
          <a:bodyPr/>
          <a:lstStyle/>
          <a:p>
            <a:endParaRPr lang="en-US"/>
          </a:p>
        </p:txBody>
      </p:sp>
      <p:sp>
        <p:nvSpPr>
          <p:cNvPr id="27" name="Text Placeholder 3">
            <a:extLst>
              <a:ext uri="{FF2B5EF4-FFF2-40B4-BE49-F238E27FC236}">
                <a16:creationId xmlns:a16="http://schemas.microsoft.com/office/drawing/2014/main" id="{486CD8BE-C2E5-2A87-5D4C-091FAE7655C4}"/>
              </a:ext>
            </a:extLst>
          </p:cNvPr>
          <p:cNvSpPr>
            <a:spLocks noGrp="1"/>
          </p:cNvSpPr>
          <p:nvPr>
            <p:ph type="body" sz="quarter" idx="22" hasCustomPrompt="1"/>
          </p:nvPr>
        </p:nvSpPr>
        <p:spPr>
          <a:xfrm>
            <a:off x="384426" y="3071446"/>
            <a:ext cx="2735266" cy="357554"/>
          </a:xfrm>
        </p:spPr>
        <p:txBody>
          <a:bodyPr/>
          <a:lstStyle>
            <a:lvl1pPr algn="ctr">
              <a:buNone/>
              <a:defRPr sz="1600" b="1"/>
            </a:lvl1pPr>
          </a:lstStyle>
          <a:p>
            <a:pPr lvl="0"/>
            <a:r>
              <a:rPr lang="en-US" dirty="0"/>
              <a:t>Sub Title1</a:t>
            </a:r>
          </a:p>
        </p:txBody>
      </p:sp>
      <p:sp>
        <p:nvSpPr>
          <p:cNvPr id="28" name="Text Placeholder 3">
            <a:extLst>
              <a:ext uri="{FF2B5EF4-FFF2-40B4-BE49-F238E27FC236}">
                <a16:creationId xmlns:a16="http://schemas.microsoft.com/office/drawing/2014/main" id="{BF8FDB46-471B-DC7B-FF8C-9B425787275B}"/>
              </a:ext>
            </a:extLst>
          </p:cNvPr>
          <p:cNvSpPr>
            <a:spLocks noGrp="1"/>
          </p:cNvSpPr>
          <p:nvPr>
            <p:ph type="body" sz="quarter" idx="23" hasCustomPrompt="1"/>
          </p:nvPr>
        </p:nvSpPr>
        <p:spPr>
          <a:xfrm>
            <a:off x="3244722" y="3079996"/>
            <a:ext cx="2735266" cy="357554"/>
          </a:xfrm>
        </p:spPr>
        <p:txBody>
          <a:bodyPr/>
          <a:lstStyle>
            <a:lvl1pPr algn="ctr">
              <a:buNone/>
              <a:defRPr sz="1600" b="1"/>
            </a:lvl1pPr>
          </a:lstStyle>
          <a:p>
            <a:pPr lvl="0"/>
            <a:r>
              <a:rPr lang="en-US" dirty="0"/>
              <a:t>Sub Title2</a:t>
            </a:r>
          </a:p>
        </p:txBody>
      </p:sp>
      <p:sp>
        <p:nvSpPr>
          <p:cNvPr id="29" name="Text Placeholder 3">
            <a:extLst>
              <a:ext uri="{FF2B5EF4-FFF2-40B4-BE49-F238E27FC236}">
                <a16:creationId xmlns:a16="http://schemas.microsoft.com/office/drawing/2014/main" id="{3A4648AB-9484-55D7-DDCA-C7842591E93E}"/>
              </a:ext>
            </a:extLst>
          </p:cNvPr>
          <p:cNvSpPr>
            <a:spLocks noGrp="1"/>
          </p:cNvSpPr>
          <p:nvPr>
            <p:ph type="body" sz="quarter" idx="24" hasCustomPrompt="1"/>
          </p:nvPr>
        </p:nvSpPr>
        <p:spPr>
          <a:xfrm>
            <a:off x="6174691" y="3094650"/>
            <a:ext cx="2735266" cy="357554"/>
          </a:xfrm>
        </p:spPr>
        <p:txBody>
          <a:bodyPr/>
          <a:lstStyle>
            <a:lvl1pPr algn="ctr">
              <a:buNone/>
              <a:defRPr sz="1600" b="1"/>
            </a:lvl1pPr>
          </a:lstStyle>
          <a:p>
            <a:pPr lvl="0"/>
            <a:r>
              <a:rPr lang="en-US" dirty="0"/>
              <a:t>Sub Title3</a:t>
            </a:r>
          </a:p>
        </p:txBody>
      </p:sp>
      <p:sp>
        <p:nvSpPr>
          <p:cNvPr id="30" name="Text Placeholder 3">
            <a:extLst>
              <a:ext uri="{FF2B5EF4-FFF2-40B4-BE49-F238E27FC236}">
                <a16:creationId xmlns:a16="http://schemas.microsoft.com/office/drawing/2014/main" id="{655F9437-B938-759C-4631-EF98BAFF0A38}"/>
              </a:ext>
            </a:extLst>
          </p:cNvPr>
          <p:cNvSpPr>
            <a:spLocks noGrp="1"/>
          </p:cNvSpPr>
          <p:nvPr>
            <p:ph type="body" sz="quarter" idx="25" hasCustomPrompt="1"/>
          </p:nvPr>
        </p:nvSpPr>
        <p:spPr>
          <a:xfrm>
            <a:off x="9132448" y="3094650"/>
            <a:ext cx="2735266" cy="357554"/>
          </a:xfrm>
        </p:spPr>
        <p:txBody>
          <a:bodyPr/>
          <a:lstStyle>
            <a:lvl1pPr algn="ctr">
              <a:buNone/>
              <a:defRPr sz="1600" b="1"/>
            </a:lvl1pPr>
          </a:lstStyle>
          <a:p>
            <a:pPr lvl="0"/>
            <a:r>
              <a:rPr lang="en-US" dirty="0"/>
              <a:t>Sub Title4</a:t>
            </a:r>
          </a:p>
        </p:txBody>
      </p:sp>
    </p:spTree>
    <p:extLst>
      <p:ext uri="{BB962C8B-B14F-4D97-AF65-F5344CB8AC3E}">
        <p14:creationId xmlns:p14="http://schemas.microsoft.com/office/powerpoint/2010/main" val="3642344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userDrawn="1">
  <p:cSld name="45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A43F2FE6-100B-989E-9361-99BDA5839853}"/>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6" name="Footer Placeholder 2">
            <a:extLst>
              <a:ext uri="{FF2B5EF4-FFF2-40B4-BE49-F238E27FC236}">
                <a16:creationId xmlns:a16="http://schemas.microsoft.com/office/drawing/2014/main" id="{79B8FE07-39F2-12EE-2991-8E8CACF9D890}"/>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F6C472DD-E5E7-056A-B725-0DA82EAF2DC6}"/>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Rounded Rectangle 7">
            <a:extLst>
              <a:ext uri="{FF2B5EF4-FFF2-40B4-BE49-F238E27FC236}">
                <a16:creationId xmlns:a16="http://schemas.microsoft.com/office/drawing/2014/main" id="{9E11ABD6-ACCA-C43C-95DE-2CFB0B55AAD7}"/>
              </a:ext>
            </a:extLst>
          </p:cNvPr>
          <p:cNvSpPr/>
          <p:nvPr userDrawn="1"/>
        </p:nvSpPr>
        <p:spPr>
          <a:xfrm rot="20873783">
            <a:off x="677401" y="1832055"/>
            <a:ext cx="2222580" cy="3607928"/>
          </a:xfrm>
          <a:prstGeom prst="roundRect">
            <a:avLst/>
          </a:prstGeom>
          <a:noFill/>
          <a:ln w="22225">
            <a:gradFill flip="none" rotWithShape="1">
              <a:gsLst>
                <a:gs pos="0">
                  <a:schemeClr val="tx1"/>
                </a:gs>
                <a:gs pos="37000">
                  <a:schemeClr val="accent1"/>
                </a:gs>
                <a:gs pos="72000">
                  <a:schemeClr val="accent3"/>
                </a:gs>
                <a:gs pos="100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9" name="Rounded Rectangle 8">
            <a:extLst>
              <a:ext uri="{FF2B5EF4-FFF2-40B4-BE49-F238E27FC236}">
                <a16:creationId xmlns:a16="http://schemas.microsoft.com/office/drawing/2014/main" id="{828946DF-7E5D-EA4A-27EF-53DB1982296A}"/>
              </a:ext>
            </a:extLst>
          </p:cNvPr>
          <p:cNvSpPr/>
          <p:nvPr userDrawn="1"/>
        </p:nvSpPr>
        <p:spPr>
          <a:xfrm rot="20873783">
            <a:off x="3575046" y="1831988"/>
            <a:ext cx="2222580" cy="3613688"/>
          </a:xfrm>
          <a:prstGeom prst="roundRect">
            <a:avLst/>
          </a:prstGeom>
          <a:noFill/>
          <a:ln w="22225">
            <a:gradFill flip="none" rotWithShape="1">
              <a:gsLst>
                <a:gs pos="0">
                  <a:schemeClr val="tx1"/>
                </a:gs>
                <a:gs pos="38000">
                  <a:schemeClr val="accent1"/>
                </a:gs>
                <a:gs pos="83000">
                  <a:schemeClr val="accent3"/>
                </a:gs>
                <a:gs pos="100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0" name="Rounded Rectangle 9">
            <a:extLst>
              <a:ext uri="{FF2B5EF4-FFF2-40B4-BE49-F238E27FC236}">
                <a16:creationId xmlns:a16="http://schemas.microsoft.com/office/drawing/2014/main" id="{A1C78603-D77B-EC17-31D6-4411446EB83D}"/>
              </a:ext>
            </a:extLst>
          </p:cNvPr>
          <p:cNvSpPr/>
          <p:nvPr userDrawn="1"/>
        </p:nvSpPr>
        <p:spPr>
          <a:xfrm rot="20873783">
            <a:off x="6393274" y="1832061"/>
            <a:ext cx="2222580" cy="3607311"/>
          </a:xfrm>
          <a:prstGeom prst="roundRect">
            <a:avLst/>
          </a:prstGeom>
          <a:noFill/>
          <a:ln w="22225">
            <a:gradFill flip="none" rotWithShape="1">
              <a:gsLst>
                <a:gs pos="0">
                  <a:schemeClr val="tx1"/>
                </a:gs>
                <a:gs pos="38000">
                  <a:schemeClr val="accent1"/>
                </a:gs>
                <a:gs pos="71000">
                  <a:schemeClr val="accent3"/>
                </a:gs>
                <a:gs pos="100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1" name="Rounded Rectangle 10">
            <a:extLst>
              <a:ext uri="{FF2B5EF4-FFF2-40B4-BE49-F238E27FC236}">
                <a16:creationId xmlns:a16="http://schemas.microsoft.com/office/drawing/2014/main" id="{339A0A93-F3C7-C2A2-5C61-49DF14A85961}"/>
              </a:ext>
            </a:extLst>
          </p:cNvPr>
          <p:cNvSpPr/>
          <p:nvPr userDrawn="1"/>
        </p:nvSpPr>
        <p:spPr>
          <a:xfrm rot="20873783">
            <a:off x="9291804" y="1829425"/>
            <a:ext cx="2222580" cy="3609975"/>
          </a:xfrm>
          <a:prstGeom prst="roundRect">
            <a:avLst/>
          </a:prstGeom>
          <a:noFill/>
          <a:ln w="22225">
            <a:gradFill>
              <a:gsLst>
                <a:gs pos="0">
                  <a:schemeClr val="accent4"/>
                </a:gs>
                <a:gs pos="37000">
                  <a:schemeClr val="accent3"/>
                </a:gs>
                <a:gs pos="73000">
                  <a:schemeClr val="accent1"/>
                </a:gs>
                <a:gs pos="100000">
                  <a:schemeClr val="tx1"/>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2" name="Rounded Rectangle 11">
            <a:extLst>
              <a:ext uri="{FF2B5EF4-FFF2-40B4-BE49-F238E27FC236}">
                <a16:creationId xmlns:a16="http://schemas.microsoft.com/office/drawing/2014/main" id="{B451FFFA-B104-0036-D273-1431E91068DC}"/>
              </a:ext>
            </a:extLst>
          </p:cNvPr>
          <p:cNvSpPr/>
          <p:nvPr userDrawn="1"/>
        </p:nvSpPr>
        <p:spPr>
          <a:xfrm>
            <a:off x="567158" y="1979271"/>
            <a:ext cx="2349661" cy="3333509"/>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3" name="Rounded Rectangle 12">
            <a:extLst>
              <a:ext uri="{FF2B5EF4-FFF2-40B4-BE49-F238E27FC236}">
                <a16:creationId xmlns:a16="http://schemas.microsoft.com/office/drawing/2014/main" id="{41AE7A3F-7CA5-C86D-70C9-08077E7D3E21}"/>
              </a:ext>
            </a:extLst>
          </p:cNvPr>
          <p:cNvSpPr/>
          <p:nvPr userDrawn="1"/>
        </p:nvSpPr>
        <p:spPr>
          <a:xfrm>
            <a:off x="3455508" y="1979271"/>
            <a:ext cx="2349661" cy="3333509"/>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4" name="Rounded Rectangle 13">
            <a:extLst>
              <a:ext uri="{FF2B5EF4-FFF2-40B4-BE49-F238E27FC236}">
                <a16:creationId xmlns:a16="http://schemas.microsoft.com/office/drawing/2014/main" id="{0EFC77BA-655E-FA5B-10E6-D364195AC79F}"/>
              </a:ext>
            </a:extLst>
          </p:cNvPr>
          <p:cNvSpPr/>
          <p:nvPr userDrawn="1"/>
        </p:nvSpPr>
        <p:spPr>
          <a:xfrm>
            <a:off x="6353759" y="1979271"/>
            <a:ext cx="2349661" cy="3333509"/>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5" name="Rounded Rectangle 14">
            <a:extLst>
              <a:ext uri="{FF2B5EF4-FFF2-40B4-BE49-F238E27FC236}">
                <a16:creationId xmlns:a16="http://schemas.microsoft.com/office/drawing/2014/main" id="{A7ED5971-465C-571E-C017-415E48E26820}"/>
              </a:ext>
            </a:extLst>
          </p:cNvPr>
          <p:cNvSpPr/>
          <p:nvPr userDrawn="1"/>
        </p:nvSpPr>
        <p:spPr>
          <a:xfrm>
            <a:off x="9252010" y="1979271"/>
            <a:ext cx="2349661" cy="3333509"/>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16" name="Text Placeholder 34">
            <a:extLst>
              <a:ext uri="{FF2B5EF4-FFF2-40B4-BE49-F238E27FC236}">
                <a16:creationId xmlns:a16="http://schemas.microsoft.com/office/drawing/2014/main" id="{E1F8172F-A8FA-0F58-919B-151109C6CCCC}"/>
              </a:ext>
            </a:extLst>
          </p:cNvPr>
          <p:cNvSpPr>
            <a:spLocks noGrp="1"/>
          </p:cNvSpPr>
          <p:nvPr>
            <p:ph type="body" sz="quarter" idx="12" hasCustomPrompt="1"/>
          </p:nvPr>
        </p:nvSpPr>
        <p:spPr>
          <a:xfrm>
            <a:off x="671159" y="2158877"/>
            <a:ext cx="2141655" cy="434357"/>
          </a:xfrm>
        </p:spPr>
        <p:txBody>
          <a:bodyPr/>
          <a:lstStyle>
            <a:lvl1pPr algn="ctr">
              <a:buNone/>
              <a:defRPr sz="1600" b="1"/>
            </a:lvl1pPr>
          </a:lstStyle>
          <a:p>
            <a:pPr lvl="0"/>
            <a:r>
              <a:rPr lang="en-US" dirty="0"/>
              <a:t>Sub Title1</a:t>
            </a:r>
          </a:p>
        </p:txBody>
      </p:sp>
      <p:sp>
        <p:nvSpPr>
          <p:cNvPr id="17" name="Text Placeholder 36">
            <a:extLst>
              <a:ext uri="{FF2B5EF4-FFF2-40B4-BE49-F238E27FC236}">
                <a16:creationId xmlns:a16="http://schemas.microsoft.com/office/drawing/2014/main" id="{76FD0A3A-F12A-0E1C-58C7-12DE44983CA0}"/>
              </a:ext>
            </a:extLst>
          </p:cNvPr>
          <p:cNvSpPr>
            <a:spLocks noGrp="1"/>
          </p:cNvSpPr>
          <p:nvPr>
            <p:ph type="body" sz="quarter" idx="13" hasCustomPrompt="1"/>
          </p:nvPr>
        </p:nvSpPr>
        <p:spPr>
          <a:xfrm>
            <a:off x="613114" y="2933363"/>
            <a:ext cx="2257743" cy="1435434"/>
          </a:xfrm>
        </p:spPr>
        <p:txBody>
          <a:bodyPr/>
          <a:lstStyle>
            <a:lvl1pPr>
              <a:defRPr sz="1600"/>
            </a:lvl1pPr>
          </a:lstStyle>
          <a:p>
            <a:pPr lvl="0"/>
            <a:r>
              <a:rPr lang="en-US" dirty="0"/>
              <a:t>Points</a:t>
            </a:r>
          </a:p>
        </p:txBody>
      </p:sp>
      <p:sp>
        <p:nvSpPr>
          <p:cNvPr id="18" name="Text Placeholder 34">
            <a:extLst>
              <a:ext uri="{FF2B5EF4-FFF2-40B4-BE49-F238E27FC236}">
                <a16:creationId xmlns:a16="http://schemas.microsoft.com/office/drawing/2014/main" id="{F82F2629-5B3C-F6D6-0F91-EF362C44CEE2}"/>
              </a:ext>
            </a:extLst>
          </p:cNvPr>
          <p:cNvSpPr>
            <a:spLocks noGrp="1"/>
          </p:cNvSpPr>
          <p:nvPr>
            <p:ph type="body" sz="quarter" idx="14" hasCustomPrompt="1"/>
          </p:nvPr>
        </p:nvSpPr>
        <p:spPr>
          <a:xfrm>
            <a:off x="3575831" y="2158877"/>
            <a:ext cx="2141655" cy="434357"/>
          </a:xfrm>
        </p:spPr>
        <p:txBody>
          <a:bodyPr/>
          <a:lstStyle>
            <a:lvl1pPr algn="ctr">
              <a:buNone/>
              <a:defRPr sz="1600" b="1"/>
            </a:lvl1pPr>
          </a:lstStyle>
          <a:p>
            <a:pPr lvl="0"/>
            <a:r>
              <a:rPr lang="en-US" dirty="0"/>
              <a:t>Sub Title2</a:t>
            </a:r>
          </a:p>
        </p:txBody>
      </p:sp>
      <p:sp>
        <p:nvSpPr>
          <p:cNvPr id="19" name="Picture Placeholder 20">
            <a:extLst>
              <a:ext uri="{FF2B5EF4-FFF2-40B4-BE49-F238E27FC236}">
                <a16:creationId xmlns:a16="http://schemas.microsoft.com/office/drawing/2014/main" id="{FB4509D8-7C8D-F326-DBC4-F13A6D70E5B2}"/>
              </a:ext>
            </a:extLst>
          </p:cNvPr>
          <p:cNvSpPr>
            <a:spLocks noGrp="1"/>
          </p:cNvSpPr>
          <p:nvPr>
            <p:ph type="pic" sz="quarter" idx="15"/>
          </p:nvPr>
        </p:nvSpPr>
        <p:spPr>
          <a:xfrm>
            <a:off x="4189459" y="4443313"/>
            <a:ext cx="914400" cy="724664"/>
          </a:xfrm>
        </p:spPr>
        <p:txBody>
          <a:bodyPr/>
          <a:lstStyle/>
          <a:p>
            <a:endParaRPr lang="en-US"/>
          </a:p>
        </p:txBody>
      </p:sp>
      <p:sp>
        <p:nvSpPr>
          <p:cNvPr id="20" name="Picture Placeholder 20">
            <a:extLst>
              <a:ext uri="{FF2B5EF4-FFF2-40B4-BE49-F238E27FC236}">
                <a16:creationId xmlns:a16="http://schemas.microsoft.com/office/drawing/2014/main" id="{6E6B43DA-0F38-D562-7C94-1DF8D75DDF94}"/>
              </a:ext>
            </a:extLst>
          </p:cNvPr>
          <p:cNvSpPr>
            <a:spLocks noGrp="1"/>
          </p:cNvSpPr>
          <p:nvPr>
            <p:ph type="pic" sz="quarter" idx="16"/>
          </p:nvPr>
        </p:nvSpPr>
        <p:spPr>
          <a:xfrm>
            <a:off x="1284785" y="4448904"/>
            <a:ext cx="914400" cy="730261"/>
          </a:xfrm>
        </p:spPr>
        <p:txBody>
          <a:bodyPr/>
          <a:lstStyle/>
          <a:p>
            <a:endParaRPr lang="en-US"/>
          </a:p>
        </p:txBody>
      </p:sp>
      <p:sp>
        <p:nvSpPr>
          <p:cNvPr id="21" name="Text Placeholder 36">
            <a:extLst>
              <a:ext uri="{FF2B5EF4-FFF2-40B4-BE49-F238E27FC236}">
                <a16:creationId xmlns:a16="http://schemas.microsoft.com/office/drawing/2014/main" id="{A4BD78AC-5F21-8D97-CD3C-AE2BD8B77576}"/>
              </a:ext>
            </a:extLst>
          </p:cNvPr>
          <p:cNvSpPr>
            <a:spLocks noGrp="1"/>
          </p:cNvSpPr>
          <p:nvPr>
            <p:ph type="body" sz="quarter" idx="17" hasCustomPrompt="1"/>
          </p:nvPr>
        </p:nvSpPr>
        <p:spPr>
          <a:xfrm>
            <a:off x="3510155" y="2933363"/>
            <a:ext cx="2257743" cy="1435435"/>
          </a:xfrm>
        </p:spPr>
        <p:txBody>
          <a:bodyPr/>
          <a:lstStyle>
            <a:lvl1pPr>
              <a:defRPr sz="1600"/>
            </a:lvl1pPr>
          </a:lstStyle>
          <a:p>
            <a:pPr lvl="0"/>
            <a:r>
              <a:rPr lang="en-US" dirty="0"/>
              <a:t>Points</a:t>
            </a:r>
          </a:p>
        </p:txBody>
      </p:sp>
      <p:sp>
        <p:nvSpPr>
          <p:cNvPr id="22" name="Text Placeholder 36">
            <a:extLst>
              <a:ext uri="{FF2B5EF4-FFF2-40B4-BE49-F238E27FC236}">
                <a16:creationId xmlns:a16="http://schemas.microsoft.com/office/drawing/2014/main" id="{23E76D1E-8F0C-EDEC-C491-B88A77A41BDA}"/>
              </a:ext>
            </a:extLst>
          </p:cNvPr>
          <p:cNvSpPr>
            <a:spLocks noGrp="1"/>
          </p:cNvSpPr>
          <p:nvPr>
            <p:ph type="body" sz="quarter" idx="18" hasCustomPrompt="1"/>
          </p:nvPr>
        </p:nvSpPr>
        <p:spPr>
          <a:xfrm>
            <a:off x="6399718" y="2933364"/>
            <a:ext cx="2257743" cy="1435435"/>
          </a:xfrm>
        </p:spPr>
        <p:txBody>
          <a:bodyPr/>
          <a:lstStyle>
            <a:lvl1pPr>
              <a:defRPr sz="1600"/>
            </a:lvl1pPr>
          </a:lstStyle>
          <a:p>
            <a:pPr lvl="0"/>
            <a:r>
              <a:rPr lang="en-US" dirty="0"/>
              <a:t>Points</a:t>
            </a:r>
          </a:p>
        </p:txBody>
      </p:sp>
      <p:sp>
        <p:nvSpPr>
          <p:cNvPr id="23" name="Text Placeholder 36">
            <a:extLst>
              <a:ext uri="{FF2B5EF4-FFF2-40B4-BE49-F238E27FC236}">
                <a16:creationId xmlns:a16="http://schemas.microsoft.com/office/drawing/2014/main" id="{E75EA09B-9256-AFAB-9B86-EE309C485022}"/>
              </a:ext>
            </a:extLst>
          </p:cNvPr>
          <p:cNvSpPr>
            <a:spLocks noGrp="1"/>
          </p:cNvSpPr>
          <p:nvPr>
            <p:ph type="body" sz="quarter" idx="19" hasCustomPrompt="1"/>
          </p:nvPr>
        </p:nvSpPr>
        <p:spPr>
          <a:xfrm>
            <a:off x="9287572" y="2935970"/>
            <a:ext cx="2257743" cy="1432830"/>
          </a:xfrm>
        </p:spPr>
        <p:txBody>
          <a:bodyPr/>
          <a:lstStyle>
            <a:lvl1pPr>
              <a:defRPr sz="1600"/>
            </a:lvl1pPr>
          </a:lstStyle>
          <a:p>
            <a:pPr lvl="0"/>
            <a:r>
              <a:rPr lang="en-US" dirty="0"/>
              <a:t>Points</a:t>
            </a:r>
          </a:p>
        </p:txBody>
      </p:sp>
      <p:sp>
        <p:nvSpPr>
          <p:cNvPr id="24" name="Text Placeholder 34">
            <a:extLst>
              <a:ext uri="{FF2B5EF4-FFF2-40B4-BE49-F238E27FC236}">
                <a16:creationId xmlns:a16="http://schemas.microsoft.com/office/drawing/2014/main" id="{C97F2D98-43EB-ED87-D7DD-1810C9AD6315}"/>
              </a:ext>
            </a:extLst>
          </p:cNvPr>
          <p:cNvSpPr>
            <a:spLocks noGrp="1"/>
          </p:cNvSpPr>
          <p:nvPr>
            <p:ph type="body" sz="quarter" idx="20" hasCustomPrompt="1"/>
          </p:nvPr>
        </p:nvSpPr>
        <p:spPr>
          <a:xfrm>
            <a:off x="6459668" y="2158877"/>
            <a:ext cx="2141655" cy="434357"/>
          </a:xfrm>
        </p:spPr>
        <p:txBody>
          <a:bodyPr/>
          <a:lstStyle>
            <a:lvl1pPr algn="ctr">
              <a:buNone/>
              <a:defRPr sz="1600" b="1"/>
            </a:lvl1pPr>
          </a:lstStyle>
          <a:p>
            <a:pPr lvl="0"/>
            <a:r>
              <a:rPr lang="en-US" dirty="0"/>
              <a:t>Sub Title3</a:t>
            </a:r>
          </a:p>
        </p:txBody>
      </p:sp>
      <p:sp>
        <p:nvSpPr>
          <p:cNvPr id="25" name="Text Placeholder 34">
            <a:extLst>
              <a:ext uri="{FF2B5EF4-FFF2-40B4-BE49-F238E27FC236}">
                <a16:creationId xmlns:a16="http://schemas.microsoft.com/office/drawing/2014/main" id="{B92E63A9-4E0E-C7EC-4275-D856600048F4}"/>
              </a:ext>
            </a:extLst>
          </p:cNvPr>
          <p:cNvSpPr>
            <a:spLocks noGrp="1"/>
          </p:cNvSpPr>
          <p:nvPr>
            <p:ph type="body" sz="quarter" idx="21" hasCustomPrompt="1"/>
          </p:nvPr>
        </p:nvSpPr>
        <p:spPr>
          <a:xfrm>
            <a:off x="9357919" y="2158877"/>
            <a:ext cx="2141655" cy="434357"/>
          </a:xfrm>
        </p:spPr>
        <p:txBody>
          <a:bodyPr/>
          <a:lstStyle>
            <a:lvl1pPr algn="ctr">
              <a:buNone/>
              <a:defRPr sz="1600" b="1"/>
            </a:lvl1pPr>
          </a:lstStyle>
          <a:p>
            <a:pPr lvl="0"/>
            <a:r>
              <a:rPr lang="en-US" dirty="0"/>
              <a:t>Sub Title4</a:t>
            </a:r>
          </a:p>
        </p:txBody>
      </p:sp>
      <p:sp>
        <p:nvSpPr>
          <p:cNvPr id="26" name="Picture Placeholder 20">
            <a:extLst>
              <a:ext uri="{FF2B5EF4-FFF2-40B4-BE49-F238E27FC236}">
                <a16:creationId xmlns:a16="http://schemas.microsoft.com/office/drawing/2014/main" id="{502837AF-0357-37DC-DF9E-2A3919AF12C0}"/>
              </a:ext>
            </a:extLst>
          </p:cNvPr>
          <p:cNvSpPr>
            <a:spLocks noGrp="1"/>
          </p:cNvSpPr>
          <p:nvPr>
            <p:ph type="pic" sz="quarter" idx="22"/>
          </p:nvPr>
        </p:nvSpPr>
        <p:spPr>
          <a:xfrm>
            <a:off x="7047364" y="4443310"/>
            <a:ext cx="914400" cy="735855"/>
          </a:xfrm>
        </p:spPr>
        <p:txBody>
          <a:bodyPr/>
          <a:lstStyle/>
          <a:p>
            <a:endParaRPr lang="en-US"/>
          </a:p>
        </p:txBody>
      </p:sp>
      <p:sp>
        <p:nvSpPr>
          <p:cNvPr id="27" name="Picture Placeholder 20">
            <a:extLst>
              <a:ext uri="{FF2B5EF4-FFF2-40B4-BE49-F238E27FC236}">
                <a16:creationId xmlns:a16="http://schemas.microsoft.com/office/drawing/2014/main" id="{8EE986A3-51A0-413D-FEE0-6CCF51343731}"/>
              </a:ext>
            </a:extLst>
          </p:cNvPr>
          <p:cNvSpPr>
            <a:spLocks noGrp="1"/>
          </p:cNvSpPr>
          <p:nvPr>
            <p:ph type="pic" sz="quarter" idx="23"/>
          </p:nvPr>
        </p:nvSpPr>
        <p:spPr>
          <a:xfrm>
            <a:off x="9969640" y="4443310"/>
            <a:ext cx="914400" cy="721870"/>
          </a:xfrm>
        </p:spPr>
        <p:txBody>
          <a:bodyPr/>
          <a:lstStyle/>
          <a:p>
            <a:endParaRPr lang="en-US"/>
          </a:p>
        </p:txBody>
      </p:sp>
      <p:cxnSp>
        <p:nvCxnSpPr>
          <p:cNvPr id="48" name="Straight Connector 47">
            <a:extLst>
              <a:ext uri="{FF2B5EF4-FFF2-40B4-BE49-F238E27FC236}">
                <a16:creationId xmlns:a16="http://schemas.microsoft.com/office/drawing/2014/main" id="{77108B1F-CA53-3162-F624-EF88557C63B8}"/>
              </a:ext>
            </a:extLst>
          </p:cNvPr>
          <p:cNvCxnSpPr>
            <a:cxnSpLocks/>
          </p:cNvCxnSpPr>
          <p:nvPr userDrawn="1"/>
        </p:nvCxnSpPr>
        <p:spPr>
          <a:xfrm>
            <a:off x="567158" y="2780345"/>
            <a:ext cx="2349661" cy="0"/>
          </a:xfrm>
          <a:prstGeom prst="line">
            <a:avLst/>
          </a:prstGeom>
          <a:ln>
            <a:gradFill flip="none" rotWithShape="1">
              <a:gsLst>
                <a:gs pos="0">
                  <a:schemeClr val="tx1"/>
                </a:gs>
                <a:gs pos="40000">
                  <a:schemeClr val="accent1"/>
                </a:gs>
                <a:gs pos="72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cxnSp>
        <p:nvCxnSpPr>
          <p:cNvPr id="49" name="Straight Connector 48">
            <a:extLst>
              <a:ext uri="{FF2B5EF4-FFF2-40B4-BE49-F238E27FC236}">
                <a16:creationId xmlns:a16="http://schemas.microsoft.com/office/drawing/2014/main" id="{4F26E459-7199-E99D-55F5-C44BD238901F}"/>
              </a:ext>
            </a:extLst>
          </p:cNvPr>
          <p:cNvCxnSpPr>
            <a:cxnSpLocks/>
          </p:cNvCxnSpPr>
          <p:nvPr userDrawn="1"/>
        </p:nvCxnSpPr>
        <p:spPr>
          <a:xfrm>
            <a:off x="3455508" y="2776850"/>
            <a:ext cx="2349661" cy="0"/>
          </a:xfrm>
          <a:prstGeom prst="line">
            <a:avLst/>
          </a:prstGeom>
          <a:ln>
            <a:gradFill flip="none" rotWithShape="1">
              <a:gsLst>
                <a:gs pos="0">
                  <a:schemeClr val="tx1"/>
                </a:gs>
                <a:gs pos="40000">
                  <a:schemeClr val="accent1"/>
                </a:gs>
                <a:gs pos="72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cxnSp>
        <p:nvCxnSpPr>
          <p:cNvPr id="50" name="Straight Connector 49">
            <a:extLst>
              <a:ext uri="{FF2B5EF4-FFF2-40B4-BE49-F238E27FC236}">
                <a16:creationId xmlns:a16="http://schemas.microsoft.com/office/drawing/2014/main" id="{D51335EA-59F5-9C79-9F6E-7D6F6C7E5EBD}"/>
              </a:ext>
            </a:extLst>
          </p:cNvPr>
          <p:cNvCxnSpPr>
            <a:cxnSpLocks/>
          </p:cNvCxnSpPr>
          <p:nvPr userDrawn="1"/>
        </p:nvCxnSpPr>
        <p:spPr>
          <a:xfrm>
            <a:off x="6353759" y="2776850"/>
            <a:ext cx="2349661" cy="0"/>
          </a:xfrm>
          <a:prstGeom prst="line">
            <a:avLst/>
          </a:prstGeom>
          <a:ln>
            <a:gradFill flip="none" rotWithShape="1">
              <a:gsLst>
                <a:gs pos="0">
                  <a:schemeClr val="tx1"/>
                </a:gs>
                <a:gs pos="40000">
                  <a:schemeClr val="accent1"/>
                </a:gs>
                <a:gs pos="72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cxnSp>
        <p:nvCxnSpPr>
          <p:cNvPr id="51" name="Straight Connector 50">
            <a:extLst>
              <a:ext uri="{FF2B5EF4-FFF2-40B4-BE49-F238E27FC236}">
                <a16:creationId xmlns:a16="http://schemas.microsoft.com/office/drawing/2014/main" id="{BC086BB2-1FFE-9CBA-5342-DBC0312932EC}"/>
              </a:ext>
            </a:extLst>
          </p:cNvPr>
          <p:cNvCxnSpPr>
            <a:cxnSpLocks/>
          </p:cNvCxnSpPr>
          <p:nvPr userDrawn="1"/>
        </p:nvCxnSpPr>
        <p:spPr>
          <a:xfrm>
            <a:off x="9252010" y="2763195"/>
            <a:ext cx="2349661" cy="0"/>
          </a:xfrm>
          <a:prstGeom prst="line">
            <a:avLst/>
          </a:prstGeom>
          <a:ln>
            <a:gradFill flip="none" rotWithShape="1">
              <a:gsLst>
                <a:gs pos="0">
                  <a:schemeClr val="tx1"/>
                </a:gs>
                <a:gs pos="40000">
                  <a:schemeClr val="accent1"/>
                </a:gs>
                <a:gs pos="72000">
                  <a:schemeClr val="accent3"/>
                </a:gs>
                <a:gs pos="100000">
                  <a:schemeClr val="accent4"/>
                </a:gs>
              </a:gsLst>
              <a:path path="circle">
                <a:fillToRect l="100000" t="100000"/>
              </a:path>
              <a:tileRect r="-100000" b="-100000"/>
            </a:gra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38455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userDrawn="1">
  <p:cSld name="46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D6E5F-C76A-53D3-E8E8-28CC741B98C1}"/>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3" name="Footer Placeholder 2">
            <a:extLst>
              <a:ext uri="{FF2B5EF4-FFF2-40B4-BE49-F238E27FC236}">
                <a16:creationId xmlns:a16="http://schemas.microsoft.com/office/drawing/2014/main" id="{64F71151-BEBB-2FA4-6D69-C7E020B3E11A}"/>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4" name="Slide Number Placeholder 3">
            <a:extLst>
              <a:ext uri="{FF2B5EF4-FFF2-40B4-BE49-F238E27FC236}">
                <a16:creationId xmlns:a16="http://schemas.microsoft.com/office/drawing/2014/main" id="{C4627F15-CB5B-201A-3807-6C1C89A63A31}"/>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41" name="Oval 40">
            <a:extLst>
              <a:ext uri="{FF2B5EF4-FFF2-40B4-BE49-F238E27FC236}">
                <a16:creationId xmlns:a16="http://schemas.microsoft.com/office/drawing/2014/main" id="{7DDFF6DD-3E1D-E4EA-D3B2-AD8663AE8DA8}"/>
              </a:ext>
            </a:extLst>
          </p:cNvPr>
          <p:cNvSpPr/>
          <p:nvPr userDrawn="1"/>
        </p:nvSpPr>
        <p:spPr>
          <a:xfrm>
            <a:off x="1483360" y="1706880"/>
            <a:ext cx="599440" cy="599440"/>
          </a:xfrm>
          <a:prstGeom prst="ellipse">
            <a:avLst/>
          </a:prstGeom>
          <a:noFill/>
          <a:ln w="15875">
            <a:gradFill flip="none" rotWithShape="1">
              <a:gsLst>
                <a:gs pos="0">
                  <a:schemeClr val="tx1"/>
                </a:gs>
                <a:gs pos="41000">
                  <a:schemeClr val="accent1"/>
                </a:gs>
                <a:gs pos="83000">
                  <a:schemeClr val="accent3"/>
                </a:gs>
                <a:gs pos="100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2" name="Oval 41">
            <a:extLst>
              <a:ext uri="{FF2B5EF4-FFF2-40B4-BE49-F238E27FC236}">
                <a16:creationId xmlns:a16="http://schemas.microsoft.com/office/drawing/2014/main" id="{BB3721D4-2203-DC25-1188-326599802191}"/>
              </a:ext>
            </a:extLst>
          </p:cNvPr>
          <p:cNvSpPr/>
          <p:nvPr userDrawn="1"/>
        </p:nvSpPr>
        <p:spPr>
          <a:xfrm>
            <a:off x="4389120" y="1706880"/>
            <a:ext cx="599440" cy="599440"/>
          </a:xfrm>
          <a:prstGeom prst="ellipse">
            <a:avLst/>
          </a:prstGeom>
          <a:noFill/>
          <a:ln w="15875">
            <a:gradFill>
              <a:gsLst>
                <a:gs pos="0">
                  <a:schemeClr val="tx1"/>
                </a:gs>
                <a:gs pos="29000">
                  <a:schemeClr val="accent1"/>
                </a:gs>
                <a:gs pos="63000">
                  <a:schemeClr val="accent3"/>
                </a:gs>
                <a:gs pos="90000">
                  <a:schemeClr val="accent4"/>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0" indent="0" algn="l">
              <a:buFont typeface="Arial" panose="020B0604020202020204" pitchFamily="34" charset="0"/>
              <a:buNone/>
            </a:pPr>
            <a:endParaRPr lang="en-US" sz="1600" dirty="0">
              <a:solidFill>
                <a:schemeClr val="bg1"/>
              </a:solidFill>
              <a:highlight>
                <a:srgbClr val="0000FF"/>
              </a:highlight>
            </a:endParaRPr>
          </a:p>
        </p:txBody>
      </p:sp>
      <p:sp>
        <p:nvSpPr>
          <p:cNvPr id="43" name="Oval 42">
            <a:extLst>
              <a:ext uri="{FF2B5EF4-FFF2-40B4-BE49-F238E27FC236}">
                <a16:creationId xmlns:a16="http://schemas.microsoft.com/office/drawing/2014/main" id="{96607EC9-E8BA-5868-B987-FB8E1C1455B3}"/>
              </a:ext>
            </a:extLst>
          </p:cNvPr>
          <p:cNvSpPr/>
          <p:nvPr userDrawn="1"/>
        </p:nvSpPr>
        <p:spPr>
          <a:xfrm>
            <a:off x="7198360" y="1706880"/>
            <a:ext cx="599440" cy="599440"/>
          </a:xfrm>
          <a:prstGeom prst="ellipse">
            <a:avLst/>
          </a:prstGeom>
          <a:noFill/>
          <a:ln w="15875">
            <a:gradFill>
              <a:gsLst>
                <a:gs pos="0">
                  <a:schemeClr val="accent1"/>
                </a:gs>
                <a:gs pos="32000">
                  <a:schemeClr val="tx1"/>
                </a:gs>
                <a:gs pos="65000">
                  <a:schemeClr val="accent3"/>
                </a:gs>
                <a:gs pos="100000">
                  <a:schemeClr val="accent4"/>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4" name="Oval 43">
            <a:extLst>
              <a:ext uri="{FF2B5EF4-FFF2-40B4-BE49-F238E27FC236}">
                <a16:creationId xmlns:a16="http://schemas.microsoft.com/office/drawing/2014/main" id="{9ECFC190-54E2-A024-C80D-02AF5AE3668C}"/>
              </a:ext>
            </a:extLst>
          </p:cNvPr>
          <p:cNvSpPr/>
          <p:nvPr userDrawn="1"/>
        </p:nvSpPr>
        <p:spPr>
          <a:xfrm>
            <a:off x="10109200" y="1706880"/>
            <a:ext cx="599440" cy="599440"/>
          </a:xfrm>
          <a:prstGeom prst="ellipse">
            <a:avLst/>
          </a:prstGeom>
          <a:noFill/>
          <a:ln w="15875">
            <a:gradFill flip="none" rotWithShape="1">
              <a:gsLst>
                <a:gs pos="0">
                  <a:schemeClr val="tx1"/>
                </a:gs>
                <a:gs pos="29000">
                  <a:schemeClr val="accent1"/>
                </a:gs>
                <a:gs pos="70000">
                  <a:schemeClr val="accent3"/>
                </a:gs>
                <a:gs pos="93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5" name="Rounded Rectangle 44">
            <a:extLst>
              <a:ext uri="{FF2B5EF4-FFF2-40B4-BE49-F238E27FC236}">
                <a16:creationId xmlns:a16="http://schemas.microsoft.com/office/drawing/2014/main" id="{F521AA6F-EEDA-45B3-B32C-474DE2F76E16}"/>
              </a:ext>
            </a:extLst>
          </p:cNvPr>
          <p:cNvSpPr/>
          <p:nvPr userDrawn="1"/>
        </p:nvSpPr>
        <p:spPr>
          <a:xfrm>
            <a:off x="965200" y="2448559"/>
            <a:ext cx="1706880" cy="492443"/>
          </a:xfrm>
          <a:prstGeom prst="roundRect">
            <a:avLst/>
          </a:prstGeom>
          <a:noFill/>
          <a:ln w="15875">
            <a:gradFill flip="none" rotWithShape="1">
              <a:gsLst>
                <a:gs pos="0">
                  <a:schemeClr val="tx1"/>
                </a:gs>
                <a:gs pos="49000">
                  <a:schemeClr val="accent1"/>
                </a:gs>
                <a:gs pos="83000">
                  <a:schemeClr val="accent4"/>
                </a:gs>
                <a:gs pos="100000">
                  <a:schemeClr val="accent3"/>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6" name="Rounded Rectangle 45">
            <a:extLst>
              <a:ext uri="{FF2B5EF4-FFF2-40B4-BE49-F238E27FC236}">
                <a16:creationId xmlns:a16="http://schemas.microsoft.com/office/drawing/2014/main" id="{BD13F320-EA86-ED7A-6536-646BC38C1A67}"/>
              </a:ext>
            </a:extLst>
          </p:cNvPr>
          <p:cNvSpPr/>
          <p:nvPr userDrawn="1"/>
        </p:nvSpPr>
        <p:spPr>
          <a:xfrm>
            <a:off x="665480" y="2814320"/>
            <a:ext cx="2326640" cy="2733040"/>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7" name="Trapezoid 46">
            <a:extLst>
              <a:ext uri="{FF2B5EF4-FFF2-40B4-BE49-F238E27FC236}">
                <a16:creationId xmlns:a16="http://schemas.microsoft.com/office/drawing/2014/main" id="{7B2FD5EA-16FB-BF27-CF91-559F11B5122F}"/>
              </a:ext>
            </a:extLst>
          </p:cNvPr>
          <p:cNvSpPr/>
          <p:nvPr userDrawn="1"/>
        </p:nvSpPr>
        <p:spPr>
          <a:xfrm rot="10800000">
            <a:off x="1036318" y="2448559"/>
            <a:ext cx="1572259" cy="774052"/>
          </a:xfrm>
          <a:prstGeom prst="trapezoid">
            <a:avLst/>
          </a:prstGeom>
          <a:solidFill>
            <a:schemeClr val="tx1"/>
          </a:solidFill>
          <a:ln w="15875">
            <a:gradFill>
              <a:gsLst>
                <a:gs pos="51000">
                  <a:schemeClr val="accent1"/>
                </a:gs>
                <a:gs pos="83000">
                  <a:schemeClr val="accent3"/>
                </a:gs>
                <a:gs pos="100000">
                  <a:schemeClr val="accent4"/>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8" name="Rounded Rectangle 47">
            <a:extLst>
              <a:ext uri="{FF2B5EF4-FFF2-40B4-BE49-F238E27FC236}">
                <a16:creationId xmlns:a16="http://schemas.microsoft.com/office/drawing/2014/main" id="{2B3B7B48-C735-8A03-0C09-9DE6C8E0BF31}"/>
              </a:ext>
            </a:extLst>
          </p:cNvPr>
          <p:cNvSpPr/>
          <p:nvPr userDrawn="1"/>
        </p:nvSpPr>
        <p:spPr>
          <a:xfrm>
            <a:off x="3835400" y="2509361"/>
            <a:ext cx="1706880" cy="492443"/>
          </a:xfrm>
          <a:prstGeom prst="roundRect">
            <a:avLst/>
          </a:prstGeom>
          <a:noFill/>
          <a:ln w="15875">
            <a:gradFill flip="none" rotWithShape="1">
              <a:gsLst>
                <a:gs pos="0">
                  <a:schemeClr val="accent4"/>
                </a:gs>
                <a:gs pos="74000">
                  <a:schemeClr val="accent3"/>
                </a:gs>
                <a:gs pos="83000">
                  <a:schemeClr val="tx1"/>
                </a:gs>
                <a:gs pos="100000">
                  <a:schemeClr val="accent1"/>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49" name="Rounded Rectangle 48">
            <a:extLst>
              <a:ext uri="{FF2B5EF4-FFF2-40B4-BE49-F238E27FC236}">
                <a16:creationId xmlns:a16="http://schemas.microsoft.com/office/drawing/2014/main" id="{EA8AF9AF-839A-ACF1-26DE-3AFADCE1D851}"/>
              </a:ext>
            </a:extLst>
          </p:cNvPr>
          <p:cNvSpPr/>
          <p:nvPr userDrawn="1"/>
        </p:nvSpPr>
        <p:spPr>
          <a:xfrm>
            <a:off x="6644640" y="2496978"/>
            <a:ext cx="1706880" cy="492443"/>
          </a:xfrm>
          <a:prstGeom prst="roundRect">
            <a:avLst/>
          </a:prstGeom>
          <a:noFill/>
          <a:ln w="15875">
            <a:gradFill flip="none" rotWithShape="1">
              <a:gsLst>
                <a:gs pos="0">
                  <a:schemeClr val="accent4"/>
                </a:gs>
                <a:gs pos="35000">
                  <a:schemeClr val="accent3"/>
                </a:gs>
                <a:gs pos="70000">
                  <a:schemeClr val="tx1"/>
                </a:gs>
                <a:gs pos="100000">
                  <a:schemeClr val="accent1"/>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50" name="Rounded Rectangle 49">
            <a:extLst>
              <a:ext uri="{FF2B5EF4-FFF2-40B4-BE49-F238E27FC236}">
                <a16:creationId xmlns:a16="http://schemas.microsoft.com/office/drawing/2014/main" id="{743A1161-7FBE-2FA1-7F14-24E8593D3945}"/>
              </a:ext>
            </a:extLst>
          </p:cNvPr>
          <p:cNvSpPr/>
          <p:nvPr userDrawn="1"/>
        </p:nvSpPr>
        <p:spPr>
          <a:xfrm>
            <a:off x="9555480" y="2403944"/>
            <a:ext cx="1706880" cy="492443"/>
          </a:xfrm>
          <a:prstGeom prst="roundRect">
            <a:avLst/>
          </a:prstGeom>
          <a:noFill/>
          <a:ln w="15875">
            <a:gradFill flip="none" rotWithShape="1">
              <a:gsLst>
                <a:gs pos="0">
                  <a:schemeClr val="accent4"/>
                </a:gs>
                <a:gs pos="45000">
                  <a:schemeClr val="tx1"/>
                </a:gs>
                <a:gs pos="66000">
                  <a:schemeClr val="accent1"/>
                </a:gs>
                <a:gs pos="91000">
                  <a:schemeClr val="accent3"/>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51" name="Rounded Rectangle 50">
            <a:extLst>
              <a:ext uri="{FF2B5EF4-FFF2-40B4-BE49-F238E27FC236}">
                <a16:creationId xmlns:a16="http://schemas.microsoft.com/office/drawing/2014/main" id="{B4BA6D1F-537B-8E7F-E89A-0765A2760949}"/>
              </a:ext>
            </a:extLst>
          </p:cNvPr>
          <p:cNvSpPr/>
          <p:nvPr userDrawn="1"/>
        </p:nvSpPr>
        <p:spPr>
          <a:xfrm>
            <a:off x="3525520" y="2835585"/>
            <a:ext cx="2326640" cy="2733040"/>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52" name="Rounded Rectangle 51">
            <a:extLst>
              <a:ext uri="{FF2B5EF4-FFF2-40B4-BE49-F238E27FC236}">
                <a16:creationId xmlns:a16="http://schemas.microsoft.com/office/drawing/2014/main" id="{25A84456-C0D3-F051-420B-0502BC3AB008}"/>
              </a:ext>
            </a:extLst>
          </p:cNvPr>
          <p:cNvSpPr/>
          <p:nvPr userDrawn="1"/>
        </p:nvSpPr>
        <p:spPr>
          <a:xfrm>
            <a:off x="6341429" y="2874217"/>
            <a:ext cx="2326640" cy="2733040"/>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53" name="Rounded Rectangle 52">
            <a:extLst>
              <a:ext uri="{FF2B5EF4-FFF2-40B4-BE49-F238E27FC236}">
                <a16:creationId xmlns:a16="http://schemas.microsoft.com/office/drawing/2014/main" id="{A66CC9BF-B4CF-70C4-09DD-7666343D2E40}"/>
              </a:ext>
            </a:extLst>
          </p:cNvPr>
          <p:cNvSpPr/>
          <p:nvPr userDrawn="1"/>
        </p:nvSpPr>
        <p:spPr>
          <a:xfrm>
            <a:off x="9245600" y="2782984"/>
            <a:ext cx="2326640" cy="2733040"/>
          </a:xfrm>
          <a:prstGeom prst="roundRect">
            <a:avLst/>
          </a:prstGeom>
          <a:solidFill>
            <a:schemeClr val="tx1"/>
          </a:solidFill>
          <a:ln w="1587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54" name="Trapezoid 53">
            <a:extLst>
              <a:ext uri="{FF2B5EF4-FFF2-40B4-BE49-F238E27FC236}">
                <a16:creationId xmlns:a16="http://schemas.microsoft.com/office/drawing/2014/main" id="{A01BFF9F-84B4-518B-AC2B-E3A2DD90727A}"/>
              </a:ext>
            </a:extLst>
          </p:cNvPr>
          <p:cNvSpPr/>
          <p:nvPr userDrawn="1"/>
        </p:nvSpPr>
        <p:spPr>
          <a:xfrm rot="10800000">
            <a:off x="3902709" y="2509361"/>
            <a:ext cx="1572259" cy="774052"/>
          </a:xfrm>
          <a:prstGeom prst="trapezoid">
            <a:avLst/>
          </a:prstGeom>
          <a:solidFill>
            <a:schemeClr val="tx1"/>
          </a:solidFill>
          <a:ln w="15875">
            <a:gradFill flip="none" rotWithShape="1">
              <a:gsLst>
                <a:gs pos="7000">
                  <a:schemeClr val="accent1"/>
                </a:gs>
                <a:gs pos="83000">
                  <a:schemeClr val="accent3"/>
                </a:gs>
                <a:gs pos="100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55" name="Trapezoid 54">
            <a:extLst>
              <a:ext uri="{FF2B5EF4-FFF2-40B4-BE49-F238E27FC236}">
                <a16:creationId xmlns:a16="http://schemas.microsoft.com/office/drawing/2014/main" id="{2FC4BC3E-2C08-B099-D2D4-A9DEBB4A8A93}"/>
              </a:ext>
            </a:extLst>
          </p:cNvPr>
          <p:cNvSpPr/>
          <p:nvPr userDrawn="1"/>
        </p:nvSpPr>
        <p:spPr>
          <a:xfrm rot="10800000">
            <a:off x="6711951" y="2487191"/>
            <a:ext cx="1572259" cy="774052"/>
          </a:xfrm>
          <a:prstGeom prst="trapezoid">
            <a:avLst/>
          </a:prstGeom>
          <a:solidFill>
            <a:schemeClr val="tx1"/>
          </a:solidFill>
          <a:ln w="15875">
            <a:gradFill flip="none" rotWithShape="1">
              <a:gsLst>
                <a:gs pos="0">
                  <a:schemeClr val="accent1"/>
                </a:gs>
                <a:gs pos="52000">
                  <a:schemeClr val="accent3"/>
                </a:gs>
                <a:gs pos="86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56" name="Trapezoid 55">
            <a:extLst>
              <a:ext uri="{FF2B5EF4-FFF2-40B4-BE49-F238E27FC236}">
                <a16:creationId xmlns:a16="http://schemas.microsoft.com/office/drawing/2014/main" id="{953CB5AA-2286-45EF-0F21-97E945F4B6BC}"/>
              </a:ext>
            </a:extLst>
          </p:cNvPr>
          <p:cNvSpPr/>
          <p:nvPr userDrawn="1"/>
        </p:nvSpPr>
        <p:spPr>
          <a:xfrm rot="10800000">
            <a:off x="9622790" y="2395958"/>
            <a:ext cx="1572259" cy="774052"/>
          </a:xfrm>
          <a:prstGeom prst="trapezoid">
            <a:avLst/>
          </a:prstGeom>
          <a:solidFill>
            <a:schemeClr val="tx1"/>
          </a:solidFill>
          <a:ln w="15875">
            <a:gradFill flip="none" rotWithShape="1">
              <a:gsLst>
                <a:gs pos="0">
                  <a:schemeClr val="accent4"/>
                </a:gs>
                <a:gs pos="49000">
                  <a:schemeClr val="accent1"/>
                </a:gs>
                <a:gs pos="92000">
                  <a:schemeClr val="accent3"/>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t" anchorCtr="0">
            <a:noAutofit/>
          </a:bodyPr>
          <a:lstStyle/>
          <a:p>
            <a:pPr marL="182880" indent="-182880" algn="l">
              <a:buFont typeface="Arial" panose="020B0604020202020204" pitchFamily="34" charset="0"/>
              <a:buChar char="•"/>
            </a:pPr>
            <a:endParaRPr lang="en-US" sz="1600" dirty="0">
              <a:solidFill>
                <a:schemeClr val="bg1"/>
              </a:solidFill>
            </a:endParaRPr>
          </a:p>
        </p:txBody>
      </p:sp>
      <p:sp>
        <p:nvSpPr>
          <p:cNvPr id="57" name="Text Placeholder 34">
            <a:extLst>
              <a:ext uri="{FF2B5EF4-FFF2-40B4-BE49-F238E27FC236}">
                <a16:creationId xmlns:a16="http://schemas.microsoft.com/office/drawing/2014/main" id="{5C3A8C5E-2333-44D9-CB0B-05EAFE5B3002}"/>
              </a:ext>
            </a:extLst>
          </p:cNvPr>
          <p:cNvSpPr>
            <a:spLocks noGrp="1"/>
          </p:cNvSpPr>
          <p:nvPr>
            <p:ph type="body" sz="quarter" idx="12" hasCustomPrompt="1"/>
          </p:nvPr>
        </p:nvSpPr>
        <p:spPr>
          <a:xfrm>
            <a:off x="688337" y="3273291"/>
            <a:ext cx="2257744" cy="434357"/>
          </a:xfrm>
        </p:spPr>
        <p:txBody>
          <a:bodyPr/>
          <a:lstStyle>
            <a:lvl1pPr algn="ctr">
              <a:buNone/>
              <a:defRPr sz="1600" b="1"/>
            </a:lvl1pPr>
          </a:lstStyle>
          <a:p>
            <a:pPr lvl="0"/>
            <a:r>
              <a:rPr lang="en-US" dirty="0"/>
              <a:t>Sub Title1</a:t>
            </a:r>
          </a:p>
        </p:txBody>
      </p:sp>
      <p:sp>
        <p:nvSpPr>
          <p:cNvPr id="58" name="Text Placeholder 36">
            <a:extLst>
              <a:ext uri="{FF2B5EF4-FFF2-40B4-BE49-F238E27FC236}">
                <a16:creationId xmlns:a16="http://schemas.microsoft.com/office/drawing/2014/main" id="{1C59A708-B2FF-5FFC-C526-5E0AD70FAF36}"/>
              </a:ext>
            </a:extLst>
          </p:cNvPr>
          <p:cNvSpPr>
            <a:spLocks noGrp="1"/>
          </p:cNvSpPr>
          <p:nvPr>
            <p:ph type="body" sz="quarter" idx="13" hasCustomPrompt="1"/>
          </p:nvPr>
        </p:nvSpPr>
        <p:spPr>
          <a:xfrm>
            <a:off x="690244" y="3964290"/>
            <a:ext cx="2257743" cy="1359550"/>
          </a:xfrm>
        </p:spPr>
        <p:txBody>
          <a:bodyPr/>
          <a:lstStyle>
            <a:lvl1pPr>
              <a:defRPr sz="1600"/>
            </a:lvl1pPr>
          </a:lstStyle>
          <a:p>
            <a:pPr lvl="0"/>
            <a:r>
              <a:rPr lang="en-US" dirty="0"/>
              <a:t>Points</a:t>
            </a:r>
          </a:p>
        </p:txBody>
      </p:sp>
      <p:sp>
        <p:nvSpPr>
          <p:cNvPr id="59" name="Picture Placeholder 38">
            <a:extLst>
              <a:ext uri="{FF2B5EF4-FFF2-40B4-BE49-F238E27FC236}">
                <a16:creationId xmlns:a16="http://schemas.microsoft.com/office/drawing/2014/main" id="{5CB4D878-B8A3-3501-11CA-6409E01468E9}"/>
              </a:ext>
            </a:extLst>
          </p:cNvPr>
          <p:cNvSpPr>
            <a:spLocks noGrp="1"/>
          </p:cNvSpPr>
          <p:nvPr>
            <p:ph type="pic" sz="quarter" idx="14"/>
          </p:nvPr>
        </p:nvSpPr>
        <p:spPr>
          <a:xfrm>
            <a:off x="4223069" y="2572524"/>
            <a:ext cx="914400" cy="632321"/>
          </a:xfrm>
        </p:spPr>
        <p:txBody>
          <a:bodyPr/>
          <a:lstStyle/>
          <a:p>
            <a:endParaRPr lang="en-US"/>
          </a:p>
        </p:txBody>
      </p:sp>
      <p:sp>
        <p:nvSpPr>
          <p:cNvPr id="60" name="Picture Placeholder 38">
            <a:extLst>
              <a:ext uri="{FF2B5EF4-FFF2-40B4-BE49-F238E27FC236}">
                <a16:creationId xmlns:a16="http://schemas.microsoft.com/office/drawing/2014/main" id="{1A3605C6-7BC3-2EA2-3583-73B8C42B57AA}"/>
              </a:ext>
            </a:extLst>
          </p:cNvPr>
          <p:cNvSpPr>
            <a:spLocks noGrp="1"/>
          </p:cNvSpPr>
          <p:nvPr>
            <p:ph type="pic" sz="quarter" idx="15"/>
          </p:nvPr>
        </p:nvSpPr>
        <p:spPr>
          <a:xfrm>
            <a:off x="1361440" y="2525934"/>
            <a:ext cx="914400" cy="632321"/>
          </a:xfrm>
        </p:spPr>
        <p:txBody>
          <a:bodyPr/>
          <a:lstStyle/>
          <a:p>
            <a:endParaRPr lang="en-US"/>
          </a:p>
        </p:txBody>
      </p:sp>
      <p:sp>
        <p:nvSpPr>
          <p:cNvPr id="61" name="Picture Placeholder 38">
            <a:extLst>
              <a:ext uri="{FF2B5EF4-FFF2-40B4-BE49-F238E27FC236}">
                <a16:creationId xmlns:a16="http://schemas.microsoft.com/office/drawing/2014/main" id="{17B9ECE1-5F2B-3714-A2EA-41765839527D}"/>
              </a:ext>
            </a:extLst>
          </p:cNvPr>
          <p:cNvSpPr>
            <a:spLocks noGrp="1"/>
          </p:cNvSpPr>
          <p:nvPr>
            <p:ph type="pic" sz="quarter" idx="16"/>
          </p:nvPr>
        </p:nvSpPr>
        <p:spPr>
          <a:xfrm>
            <a:off x="7040880" y="2572523"/>
            <a:ext cx="914400" cy="632321"/>
          </a:xfrm>
        </p:spPr>
        <p:txBody>
          <a:bodyPr/>
          <a:lstStyle/>
          <a:p>
            <a:endParaRPr lang="en-US"/>
          </a:p>
        </p:txBody>
      </p:sp>
      <p:sp>
        <p:nvSpPr>
          <p:cNvPr id="62" name="Picture Placeholder 38">
            <a:extLst>
              <a:ext uri="{FF2B5EF4-FFF2-40B4-BE49-F238E27FC236}">
                <a16:creationId xmlns:a16="http://schemas.microsoft.com/office/drawing/2014/main" id="{CFC03BA6-DBFB-4A44-015B-E1B913ECB0A0}"/>
              </a:ext>
            </a:extLst>
          </p:cNvPr>
          <p:cNvSpPr>
            <a:spLocks noGrp="1"/>
          </p:cNvSpPr>
          <p:nvPr>
            <p:ph type="pic" sz="quarter" idx="17"/>
          </p:nvPr>
        </p:nvSpPr>
        <p:spPr>
          <a:xfrm>
            <a:off x="9949183" y="2466822"/>
            <a:ext cx="914400" cy="632321"/>
          </a:xfrm>
        </p:spPr>
        <p:txBody>
          <a:bodyPr/>
          <a:lstStyle/>
          <a:p>
            <a:endParaRPr lang="en-US"/>
          </a:p>
        </p:txBody>
      </p:sp>
      <p:sp>
        <p:nvSpPr>
          <p:cNvPr id="63" name="Text Placeholder 34">
            <a:extLst>
              <a:ext uri="{FF2B5EF4-FFF2-40B4-BE49-F238E27FC236}">
                <a16:creationId xmlns:a16="http://schemas.microsoft.com/office/drawing/2014/main" id="{F79EEC40-1D98-06FE-9485-AF01AD97C9CA}"/>
              </a:ext>
            </a:extLst>
          </p:cNvPr>
          <p:cNvSpPr>
            <a:spLocks noGrp="1"/>
          </p:cNvSpPr>
          <p:nvPr>
            <p:ph type="body" sz="quarter" idx="18" hasCustomPrompt="1"/>
          </p:nvPr>
        </p:nvSpPr>
        <p:spPr>
          <a:xfrm>
            <a:off x="3551396" y="3292687"/>
            <a:ext cx="2257744" cy="465947"/>
          </a:xfrm>
        </p:spPr>
        <p:txBody>
          <a:bodyPr/>
          <a:lstStyle>
            <a:lvl1pPr algn="ctr">
              <a:buNone/>
              <a:defRPr sz="1600" b="1"/>
            </a:lvl1pPr>
          </a:lstStyle>
          <a:p>
            <a:pPr lvl="0"/>
            <a:r>
              <a:rPr lang="en-US" dirty="0"/>
              <a:t>Sub Title2</a:t>
            </a:r>
          </a:p>
        </p:txBody>
      </p:sp>
      <p:sp>
        <p:nvSpPr>
          <p:cNvPr id="64" name="Text Placeholder 34">
            <a:extLst>
              <a:ext uri="{FF2B5EF4-FFF2-40B4-BE49-F238E27FC236}">
                <a16:creationId xmlns:a16="http://schemas.microsoft.com/office/drawing/2014/main" id="{33140BE9-073B-F937-BFB7-72FC7B697AAD}"/>
              </a:ext>
            </a:extLst>
          </p:cNvPr>
          <p:cNvSpPr>
            <a:spLocks noGrp="1"/>
          </p:cNvSpPr>
          <p:nvPr>
            <p:ph type="body" sz="quarter" idx="19" hasCustomPrompt="1"/>
          </p:nvPr>
        </p:nvSpPr>
        <p:spPr>
          <a:xfrm>
            <a:off x="6385560" y="3293468"/>
            <a:ext cx="2257744" cy="464383"/>
          </a:xfrm>
        </p:spPr>
        <p:txBody>
          <a:bodyPr/>
          <a:lstStyle>
            <a:lvl1pPr algn="ctr">
              <a:buNone/>
              <a:defRPr sz="1600" b="1"/>
            </a:lvl1pPr>
          </a:lstStyle>
          <a:p>
            <a:pPr lvl="0"/>
            <a:r>
              <a:rPr lang="en-US" dirty="0"/>
              <a:t>Sub Title3</a:t>
            </a:r>
          </a:p>
        </p:txBody>
      </p:sp>
      <p:sp>
        <p:nvSpPr>
          <p:cNvPr id="65" name="Text Placeholder 34">
            <a:extLst>
              <a:ext uri="{FF2B5EF4-FFF2-40B4-BE49-F238E27FC236}">
                <a16:creationId xmlns:a16="http://schemas.microsoft.com/office/drawing/2014/main" id="{DCEEDD8A-2597-7406-516B-128A029D5AAD}"/>
              </a:ext>
            </a:extLst>
          </p:cNvPr>
          <p:cNvSpPr>
            <a:spLocks noGrp="1"/>
          </p:cNvSpPr>
          <p:nvPr>
            <p:ph type="body" sz="quarter" idx="20" hasCustomPrompt="1"/>
          </p:nvPr>
        </p:nvSpPr>
        <p:spPr>
          <a:xfrm>
            <a:off x="9277510" y="3212549"/>
            <a:ext cx="2257744" cy="434360"/>
          </a:xfrm>
        </p:spPr>
        <p:txBody>
          <a:bodyPr/>
          <a:lstStyle>
            <a:lvl1pPr algn="ctr">
              <a:buNone/>
              <a:defRPr sz="1600" b="1"/>
            </a:lvl1pPr>
          </a:lstStyle>
          <a:p>
            <a:pPr lvl="0"/>
            <a:r>
              <a:rPr lang="en-US" dirty="0"/>
              <a:t>Sub Title4</a:t>
            </a:r>
          </a:p>
        </p:txBody>
      </p:sp>
      <p:sp>
        <p:nvSpPr>
          <p:cNvPr id="66" name="Text Placeholder 36">
            <a:extLst>
              <a:ext uri="{FF2B5EF4-FFF2-40B4-BE49-F238E27FC236}">
                <a16:creationId xmlns:a16="http://schemas.microsoft.com/office/drawing/2014/main" id="{C6E8931D-E9AF-D279-4A07-8C4444BAFF31}"/>
              </a:ext>
            </a:extLst>
          </p:cNvPr>
          <p:cNvSpPr>
            <a:spLocks noGrp="1"/>
          </p:cNvSpPr>
          <p:nvPr>
            <p:ph type="body" sz="quarter" idx="21" hasCustomPrompt="1"/>
          </p:nvPr>
        </p:nvSpPr>
        <p:spPr>
          <a:xfrm>
            <a:off x="3556955" y="3964290"/>
            <a:ext cx="2257743" cy="1359550"/>
          </a:xfrm>
        </p:spPr>
        <p:txBody>
          <a:bodyPr/>
          <a:lstStyle>
            <a:lvl1pPr>
              <a:defRPr sz="1600"/>
            </a:lvl1pPr>
          </a:lstStyle>
          <a:p>
            <a:pPr lvl="0"/>
            <a:r>
              <a:rPr lang="en-US" dirty="0"/>
              <a:t>Points</a:t>
            </a:r>
          </a:p>
        </p:txBody>
      </p:sp>
      <p:sp>
        <p:nvSpPr>
          <p:cNvPr id="67" name="Text Placeholder 36">
            <a:extLst>
              <a:ext uri="{FF2B5EF4-FFF2-40B4-BE49-F238E27FC236}">
                <a16:creationId xmlns:a16="http://schemas.microsoft.com/office/drawing/2014/main" id="{BA1E5829-2DCB-0A3C-56D8-3CE768BB1DE6}"/>
              </a:ext>
            </a:extLst>
          </p:cNvPr>
          <p:cNvSpPr>
            <a:spLocks noGrp="1"/>
          </p:cNvSpPr>
          <p:nvPr>
            <p:ph type="body" sz="quarter" idx="22" hasCustomPrompt="1"/>
          </p:nvPr>
        </p:nvSpPr>
        <p:spPr>
          <a:xfrm>
            <a:off x="6375877" y="3963626"/>
            <a:ext cx="2257743" cy="1359550"/>
          </a:xfrm>
        </p:spPr>
        <p:txBody>
          <a:bodyPr/>
          <a:lstStyle>
            <a:lvl1pPr>
              <a:defRPr sz="1600"/>
            </a:lvl1pPr>
          </a:lstStyle>
          <a:p>
            <a:pPr lvl="0"/>
            <a:r>
              <a:rPr lang="en-US" dirty="0"/>
              <a:t>Points</a:t>
            </a:r>
          </a:p>
        </p:txBody>
      </p:sp>
      <p:sp>
        <p:nvSpPr>
          <p:cNvPr id="68" name="Text Placeholder 36">
            <a:extLst>
              <a:ext uri="{FF2B5EF4-FFF2-40B4-BE49-F238E27FC236}">
                <a16:creationId xmlns:a16="http://schemas.microsoft.com/office/drawing/2014/main" id="{091CEAF7-C731-D61B-8CCB-99D4A75628ED}"/>
              </a:ext>
            </a:extLst>
          </p:cNvPr>
          <p:cNvSpPr>
            <a:spLocks noGrp="1"/>
          </p:cNvSpPr>
          <p:nvPr>
            <p:ph type="body" sz="quarter" idx="23" hasCustomPrompt="1"/>
          </p:nvPr>
        </p:nvSpPr>
        <p:spPr>
          <a:xfrm>
            <a:off x="9295289" y="3963626"/>
            <a:ext cx="2257743" cy="1359550"/>
          </a:xfrm>
        </p:spPr>
        <p:txBody>
          <a:bodyPr/>
          <a:lstStyle>
            <a:lvl1pPr>
              <a:defRPr sz="1600"/>
            </a:lvl1pPr>
          </a:lstStyle>
          <a:p>
            <a:pPr lvl="0"/>
            <a:r>
              <a:rPr lang="en-US" dirty="0"/>
              <a:t>Points</a:t>
            </a:r>
          </a:p>
        </p:txBody>
      </p:sp>
      <p:cxnSp>
        <p:nvCxnSpPr>
          <p:cNvPr id="69" name="Straight Connector 68">
            <a:extLst>
              <a:ext uri="{FF2B5EF4-FFF2-40B4-BE49-F238E27FC236}">
                <a16:creationId xmlns:a16="http://schemas.microsoft.com/office/drawing/2014/main" id="{67E47CD6-2111-6E5E-2D2C-F8F997A08AA6}"/>
              </a:ext>
            </a:extLst>
          </p:cNvPr>
          <p:cNvCxnSpPr/>
          <p:nvPr userDrawn="1"/>
        </p:nvCxnSpPr>
        <p:spPr>
          <a:xfrm>
            <a:off x="323850" y="975360"/>
            <a:ext cx="11544300" cy="0"/>
          </a:xfrm>
          <a:prstGeom prst="line">
            <a:avLst/>
          </a:prstGeom>
          <a:ln>
            <a:gradFill flip="none" rotWithShape="1">
              <a:gsLst>
                <a:gs pos="37000">
                  <a:schemeClr val="accent3"/>
                </a:gs>
                <a:gs pos="7000">
                  <a:schemeClr val="accent4"/>
                </a:gs>
                <a:gs pos="68000">
                  <a:schemeClr val="accent1"/>
                </a:gs>
                <a:gs pos="83000">
                  <a:schemeClr val="bg1"/>
                </a:gs>
              </a:gsLst>
              <a:path path="circle">
                <a:fillToRect l="100000" t="100000"/>
              </a:path>
              <a:tileRect r="-100000" b="-100000"/>
            </a:gradFill>
          </a:ln>
        </p:spPr>
        <p:style>
          <a:lnRef idx="2">
            <a:schemeClr val="dk1"/>
          </a:lnRef>
          <a:fillRef idx="0">
            <a:schemeClr val="dk1"/>
          </a:fillRef>
          <a:effectRef idx="1">
            <a:schemeClr val="dk1"/>
          </a:effectRef>
          <a:fontRef idx="minor">
            <a:schemeClr val="tx1"/>
          </a:fontRef>
        </p:style>
      </p:cxnSp>
      <p:sp>
        <p:nvSpPr>
          <p:cNvPr id="70" name="TextBox 69">
            <a:extLst>
              <a:ext uri="{FF2B5EF4-FFF2-40B4-BE49-F238E27FC236}">
                <a16:creationId xmlns:a16="http://schemas.microsoft.com/office/drawing/2014/main" id="{9443482D-BD8C-7055-FA2B-8C9FD17B1604}"/>
              </a:ext>
            </a:extLst>
          </p:cNvPr>
          <p:cNvSpPr txBox="1"/>
          <p:nvPr userDrawn="1"/>
        </p:nvSpPr>
        <p:spPr>
          <a:xfrm flipH="1">
            <a:off x="1582452" y="1890851"/>
            <a:ext cx="401255" cy="246221"/>
          </a:xfrm>
          <a:prstGeom prst="rect">
            <a:avLst/>
          </a:prstGeom>
          <a:noFill/>
        </p:spPr>
        <p:txBody>
          <a:bodyPr wrap="square" lIns="0" tIns="0" rIns="0" bIns="0" rtlCol="0">
            <a:spAutoFit/>
          </a:bodyPr>
          <a:lstStyle/>
          <a:p>
            <a:pPr algn="ctr" defTabSz="912276" rtl="0" eaLnBrk="1" fontAlgn="base" hangingPunct="1">
              <a:lnSpc>
                <a:spcPct val="100000"/>
              </a:lnSpc>
              <a:spcBef>
                <a:spcPts val="0"/>
              </a:spcBef>
              <a:spcAft>
                <a:spcPts val="1000"/>
              </a:spcAft>
              <a:buClr>
                <a:schemeClr val="bg1"/>
              </a:buClr>
              <a:buSzPct val="100000"/>
            </a:pPr>
            <a:r>
              <a:rPr lang="en-US" sz="1600" kern="1200" dirty="0">
                <a:solidFill>
                  <a:schemeClr val="bg1"/>
                </a:solidFill>
                <a:latin typeface="+mn-lt"/>
                <a:ea typeface="ＭＳ Ｐゴシック" charset="0"/>
              </a:rPr>
              <a:t>1</a:t>
            </a:r>
          </a:p>
        </p:txBody>
      </p:sp>
      <p:sp>
        <p:nvSpPr>
          <p:cNvPr id="71" name="TextBox 70">
            <a:extLst>
              <a:ext uri="{FF2B5EF4-FFF2-40B4-BE49-F238E27FC236}">
                <a16:creationId xmlns:a16="http://schemas.microsoft.com/office/drawing/2014/main" id="{7D883265-9968-83D4-A1ED-CF105B97B115}"/>
              </a:ext>
            </a:extLst>
          </p:cNvPr>
          <p:cNvSpPr txBox="1"/>
          <p:nvPr userDrawn="1"/>
        </p:nvSpPr>
        <p:spPr>
          <a:xfrm flipH="1">
            <a:off x="4479641" y="1890851"/>
            <a:ext cx="401255" cy="246221"/>
          </a:xfrm>
          <a:prstGeom prst="rect">
            <a:avLst/>
          </a:prstGeom>
          <a:noFill/>
        </p:spPr>
        <p:txBody>
          <a:bodyPr wrap="square" lIns="0" tIns="0" rIns="0" bIns="0" rtlCol="0">
            <a:spAutoFit/>
          </a:bodyPr>
          <a:lstStyle/>
          <a:p>
            <a:pPr algn="ctr" defTabSz="912276" rtl="0" eaLnBrk="1" fontAlgn="base" hangingPunct="1">
              <a:lnSpc>
                <a:spcPct val="100000"/>
              </a:lnSpc>
              <a:spcBef>
                <a:spcPts val="0"/>
              </a:spcBef>
              <a:spcAft>
                <a:spcPts val="1000"/>
              </a:spcAft>
              <a:buClr>
                <a:schemeClr val="bg1"/>
              </a:buClr>
              <a:buSzPct val="100000"/>
            </a:pPr>
            <a:r>
              <a:rPr lang="en-US" sz="1600" kern="1200" dirty="0">
                <a:solidFill>
                  <a:schemeClr val="bg1"/>
                </a:solidFill>
                <a:latin typeface="+mn-lt"/>
                <a:ea typeface="ＭＳ Ｐゴシック" charset="0"/>
              </a:rPr>
              <a:t>2</a:t>
            </a:r>
          </a:p>
        </p:txBody>
      </p:sp>
      <p:sp>
        <p:nvSpPr>
          <p:cNvPr id="72" name="TextBox 71">
            <a:extLst>
              <a:ext uri="{FF2B5EF4-FFF2-40B4-BE49-F238E27FC236}">
                <a16:creationId xmlns:a16="http://schemas.microsoft.com/office/drawing/2014/main" id="{8C92139B-5212-5EA6-C077-28C092076D0E}"/>
              </a:ext>
            </a:extLst>
          </p:cNvPr>
          <p:cNvSpPr txBox="1"/>
          <p:nvPr userDrawn="1"/>
        </p:nvSpPr>
        <p:spPr>
          <a:xfrm flipH="1">
            <a:off x="7294880" y="1879998"/>
            <a:ext cx="401255" cy="246221"/>
          </a:xfrm>
          <a:prstGeom prst="rect">
            <a:avLst/>
          </a:prstGeom>
          <a:noFill/>
        </p:spPr>
        <p:txBody>
          <a:bodyPr wrap="square" lIns="0" tIns="0" rIns="0" bIns="0" rtlCol="0">
            <a:spAutoFit/>
          </a:bodyPr>
          <a:lstStyle/>
          <a:p>
            <a:pPr algn="ctr" defTabSz="912276" rtl="0" eaLnBrk="1" fontAlgn="base" hangingPunct="1">
              <a:lnSpc>
                <a:spcPct val="100000"/>
              </a:lnSpc>
              <a:spcBef>
                <a:spcPts val="0"/>
              </a:spcBef>
              <a:spcAft>
                <a:spcPts val="1000"/>
              </a:spcAft>
              <a:buClr>
                <a:schemeClr val="bg1"/>
              </a:buClr>
              <a:buSzPct val="100000"/>
            </a:pPr>
            <a:r>
              <a:rPr lang="en-US" sz="1600" kern="1200" dirty="0">
                <a:solidFill>
                  <a:schemeClr val="bg1"/>
                </a:solidFill>
                <a:latin typeface="+mn-lt"/>
                <a:ea typeface="ＭＳ Ｐゴシック" charset="0"/>
              </a:rPr>
              <a:t>3</a:t>
            </a:r>
          </a:p>
        </p:txBody>
      </p:sp>
      <p:sp>
        <p:nvSpPr>
          <p:cNvPr id="73" name="TextBox 72">
            <a:extLst>
              <a:ext uri="{FF2B5EF4-FFF2-40B4-BE49-F238E27FC236}">
                <a16:creationId xmlns:a16="http://schemas.microsoft.com/office/drawing/2014/main" id="{648CEC37-8725-144A-0E75-850C980A9930}"/>
              </a:ext>
            </a:extLst>
          </p:cNvPr>
          <p:cNvSpPr txBox="1"/>
          <p:nvPr userDrawn="1"/>
        </p:nvSpPr>
        <p:spPr>
          <a:xfrm flipH="1">
            <a:off x="10205755" y="1890851"/>
            <a:ext cx="401255" cy="246221"/>
          </a:xfrm>
          <a:prstGeom prst="rect">
            <a:avLst/>
          </a:prstGeom>
          <a:noFill/>
        </p:spPr>
        <p:txBody>
          <a:bodyPr wrap="square" lIns="0" tIns="0" rIns="0" bIns="0" rtlCol="0">
            <a:spAutoFit/>
          </a:bodyPr>
          <a:lstStyle/>
          <a:p>
            <a:pPr algn="ctr" defTabSz="912276" rtl="0" eaLnBrk="1" fontAlgn="base" hangingPunct="1">
              <a:lnSpc>
                <a:spcPct val="100000"/>
              </a:lnSpc>
              <a:spcBef>
                <a:spcPts val="0"/>
              </a:spcBef>
              <a:spcAft>
                <a:spcPts val="1000"/>
              </a:spcAft>
              <a:buClr>
                <a:schemeClr val="bg1"/>
              </a:buClr>
              <a:buSzPct val="100000"/>
            </a:pPr>
            <a:r>
              <a:rPr lang="en-US" sz="1600" kern="1200" dirty="0">
                <a:solidFill>
                  <a:schemeClr val="bg1"/>
                </a:solidFill>
                <a:latin typeface="+mn-lt"/>
                <a:ea typeface="ＭＳ Ｐゴシック" charset="0"/>
              </a:rPr>
              <a:t>4</a:t>
            </a:r>
          </a:p>
        </p:txBody>
      </p:sp>
    </p:spTree>
    <p:extLst>
      <p:ext uri="{BB962C8B-B14F-4D97-AF65-F5344CB8AC3E}">
        <p14:creationId xmlns:p14="http://schemas.microsoft.com/office/powerpoint/2010/main" val="255277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userDrawn="1">
  <p:cSld name="47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297D4CD-27CB-4B4A-EFF7-24BE2E8C6906}"/>
              </a:ext>
            </a:extLst>
          </p:cNvPr>
          <p:cNvSpPr>
            <a:spLocks noGrp="1"/>
          </p:cNvSpPr>
          <p:nvPr>
            <p:ph type="title" hasCustomPrompt="1"/>
          </p:nvPr>
        </p:nvSpPr>
        <p:spPr>
          <a:xfrm>
            <a:off x="344170" y="2004054"/>
            <a:ext cx="4197350" cy="2669546"/>
          </a:xfrm>
        </p:spPr>
        <p:txBody>
          <a:bodyPr/>
          <a:lstStyle>
            <a:lvl1pPr algn="ctr">
              <a:defRPr/>
            </a:lvl1pPr>
          </a:lstStyle>
          <a:p>
            <a:r>
              <a:rPr lang="en-US" dirty="0"/>
              <a:t>Slide Title</a:t>
            </a:r>
          </a:p>
        </p:txBody>
      </p:sp>
      <p:sp>
        <p:nvSpPr>
          <p:cNvPr id="6" name="Footer Placeholder 2">
            <a:extLst>
              <a:ext uri="{FF2B5EF4-FFF2-40B4-BE49-F238E27FC236}">
                <a16:creationId xmlns:a16="http://schemas.microsoft.com/office/drawing/2014/main" id="{041BF506-B356-AAD6-DBD1-FE509EB4C59C}"/>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2885D62D-689F-81F2-AF8C-5810758194DF}"/>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Picture Placeholder 5">
            <a:extLst>
              <a:ext uri="{FF2B5EF4-FFF2-40B4-BE49-F238E27FC236}">
                <a16:creationId xmlns:a16="http://schemas.microsoft.com/office/drawing/2014/main" id="{A461532D-6440-16F7-0358-A91943E3464F}"/>
              </a:ext>
            </a:extLst>
          </p:cNvPr>
          <p:cNvSpPr>
            <a:spLocks noGrp="1"/>
          </p:cNvSpPr>
          <p:nvPr>
            <p:ph type="pic" sz="quarter" idx="12"/>
          </p:nvPr>
        </p:nvSpPr>
        <p:spPr>
          <a:xfrm>
            <a:off x="6440805" y="740728"/>
            <a:ext cx="914400" cy="822325"/>
          </a:xfrm>
        </p:spPr>
        <p:txBody>
          <a:bodyPr/>
          <a:lstStyle/>
          <a:p>
            <a:endParaRPr lang="en-US"/>
          </a:p>
        </p:txBody>
      </p:sp>
      <p:sp>
        <p:nvSpPr>
          <p:cNvPr id="9" name="Picture Placeholder 5">
            <a:extLst>
              <a:ext uri="{FF2B5EF4-FFF2-40B4-BE49-F238E27FC236}">
                <a16:creationId xmlns:a16="http://schemas.microsoft.com/office/drawing/2014/main" id="{D87E42DB-B3B1-71E4-B53F-0F992715C315}"/>
              </a:ext>
            </a:extLst>
          </p:cNvPr>
          <p:cNvSpPr>
            <a:spLocks noGrp="1"/>
          </p:cNvSpPr>
          <p:nvPr>
            <p:ph type="pic" sz="quarter" idx="13"/>
          </p:nvPr>
        </p:nvSpPr>
        <p:spPr>
          <a:xfrm>
            <a:off x="6440805" y="2084864"/>
            <a:ext cx="914400" cy="822325"/>
          </a:xfrm>
        </p:spPr>
        <p:txBody>
          <a:bodyPr/>
          <a:lstStyle/>
          <a:p>
            <a:endParaRPr lang="en-US"/>
          </a:p>
        </p:txBody>
      </p:sp>
      <p:sp>
        <p:nvSpPr>
          <p:cNvPr id="10" name="Picture Placeholder 5">
            <a:extLst>
              <a:ext uri="{FF2B5EF4-FFF2-40B4-BE49-F238E27FC236}">
                <a16:creationId xmlns:a16="http://schemas.microsoft.com/office/drawing/2014/main" id="{A41D7BFF-B14F-F786-55A1-5D668CE06BEA}"/>
              </a:ext>
            </a:extLst>
          </p:cNvPr>
          <p:cNvSpPr>
            <a:spLocks noGrp="1"/>
          </p:cNvSpPr>
          <p:nvPr>
            <p:ph type="pic" sz="quarter" idx="14"/>
          </p:nvPr>
        </p:nvSpPr>
        <p:spPr>
          <a:xfrm>
            <a:off x="6440805" y="3429000"/>
            <a:ext cx="914400" cy="822325"/>
          </a:xfrm>
        </p:spPr>
        <p:txBody>
          <a:bodyPr/>
          <a:lstStyle/>
          <a:p>
            <a:endParaRPr lang="en-US"/>
          </a:p>
        </p:txBody>
      </p:sp>
      <p:sp>
        <p:nvSpPr>
          <p:cNvPr id="11" name="Picture Placeholder 5">
            <a:extLst>
              <a:ext uri="{FF2B5EF4-FFF2-40B4-BE49-F238E27FC236}">
                <a16:creationId xmlns:a16="http://schemas.microsoft.com/office/drawing/2014/main" id="{B14B6FF4-FEEC-F673-6608-D9CDD0B21371}"/>
              </a:ext>
            </a:extLst>
          </p:cNvPr>
          <p:cNvSpPr>
            <a:spLocks noGrp="1"/>
          </p:cNvSpPr>
          <p:nvPr>
            <p:ph type="pic" sz="quarter" idx="15"/>
          </p:nvPr>
        </p:nvSpPr>
        <p:spPr>
          <a:xfrm>
            <a:off x="6440805" y="4773136"/>
            <a:ext cx="914400" cy="822325"/>
          </a:xfrm>
        </p:spPr>
        <p:txBody>
          <a:bodyPr/>
          <a:lstStyle/>
          <a:p>
            <a:endParaRPr lang="en-US"/>
          </a:p>
        </p:txBody>
      </p:sp>
      <p:sp>
        <p:nvSpPr>
          <p:cNvPr id="12" name="Text Placeholder 10">
            <a:extLst>
              <a:ext uri="{FF2B5EF4-FFF2-40B4-BE49-F238E27FC236}">
                <a16:creationId xmlns:a16="http://schemas.microsoft.com/office/drawing/2014/main" id="{8DFD948E-DF43-61DA-CD23-94317647D647}"/>
              </a:ext>
            </a:extLst>
          </p:cNvPr>
          <p:cNvSpPr>
            <a:spLocks noGrp="1"/>
          </p:cNvSpPr>
          <p:nvPr>
            <p:ph type="body" sz="quarter" idx="16" hasCustomPrompt="1"/>
          </p:nvPr>
        </p:nvSpPr>
        <p:spPr>
          <a:xfrm>
            <a:off x="7437752" y="608979"/>
            <a:ext cx="3890645" cy="379108"/>
          </a:xfrm>
        </p:spPr>
        <p:txBody>
          <a:bodyPr/>
          <a:lstStyle>
            <a:lvl1pPr>
              <a:buNone/>
              <a:defRPr sz="1600" b="1"/>
            </a:lvl1pPr>
          </a:lstStyle>
          <a:p>
            <a:pPr lvl="0"/>
            <a:r>
              <a:rPr lang="en-US" dirty="0"/>
              <a:t>Sub Title1</a:t>
            </a:r>
          </a:p>
        </p:txBody>
      </p:sp>
      <p:sp>
        <p:nvSpPr>
          <p:cNvPr id="13" name="Text Placeholder 12">
            <a:extLst>
              <a:ext uri="{FF2B5EF4-FFF2-40B4-BE49-F238E27FC236}">
                <a16:creationId xmlns:a16="http://schemas.microsoft.com/office/drawing/2014/main" id="{E452444E-D908-019F-07E5-23C7142A7D4F}"/>
              </a:ext>
            </a:extLst>
          </p:cNvPr>
          <p:cNvSpPr>
            <a:spLocks noGrp="1"/>
          </p:cNvSpPr>
          <p:nvPr>
            <p:ph type="body" sz="quarter" idx="17" hasCustomPrompt="1"/>
          </p:nvPr>
        </p:nvSpPr>
        <p:spPr>
          <a:xfrm>
            <a:off x="7437753" y="1064115"/>
            <a:ext cx="3890644" cy="656431"/>
          </a:xfrm>
        </p:spPr>
        <p:txBody>
          <a:bodyPr/>
          <a:lstStyle>
            <a:lvl1pPr>
              <a:defRPr sz="1400"/>
            </a:lvl1pPr>
          </a:lstStyle>
          <a:p>
            <a:pPr lvl="0"/>
            <a:r>
              <a:rPr lang="en-US" dirty="0"/>
              <a:t>Text</a:t>
            </a:r>
          </a:p>
        </p:txBody>
      </p:sp>
      <p:sp>
        <p:nvSpPr>
          <p:cNvPr id="14" name="Text Placeholder 10">
            <a:extLst>
              <a:ext uri="{FF2B5EF4-FFF2-40B4-BE49-F238E27FC236}">
                <a16:creationId xmlns:a16="http://schemas.microsoft.com/office/drawing/2014/main" id="{24150ABD-95A0-D42A-2ECC-C627B6F08AC7}"/>
              </a:ext>
            </a:extLst>
          </p:cNvPr>
          <p:cNvSpPr>
            <a:spLocks noGrp="1"/>
          </p:cNvSpPr>
          <p:nvPr>
            <p:ph type="body" sz="quarter" idx="18" hasCustomPrompt="1"/>
          </p:nvPr>
        </p:nvSpPr>
        <p:spPr>
          <a:xfrm>
            <a:off x="7437752" y="2004054"/>
            <a:ext cx="3890645" cy="379108"/>
          </a:xfrm>
        </p:spPr>
        <p:txBody>
          <a:bodyPr/>
          <a:lstStyle>
            <a:lvl1pPr>
              <a:buNone/>
              <a:defRPr sz="1600" b="1"/>
            </a:lvl1pPr>
          </a:lstStyle>
          <a:p>
            <a:pPr lvl="0"/>
            <a:r>
              <a:rPr lang="en-US" dirty="0"/>
              <a:t>Sub Title2</a:t>
            </a:r>
          </a:p>
        </p:txBody>
      </p:sp>
      <p:sp>
        <p:nvSpPr>
          <p:cNvPr id="15" name="Text Placeholder 12">
            <a:extLst>
              <a:ext uri="{FF2B5EF4-FFF2-40B4-BE49-F238E27FC236}">
                <a16:creationId xmlns:a16="http://schemas.microsoft.com/office/drawing/2014/main" id="{03CFA648-FC6D-BDC5-40CC-A3A6906391F3}"/>
              </a:ext>
            </a:extLst>
          </p:cNvPr>
          <p:cNvSpPr>
            <a:spLocks noGrp="1"/>
          </p:cNvSpPr>
          <p:nvPr>
            <p:ph type="body" sz="quarter" idx="19" hasCustomPrompt="1"/>
          </p:nvPr>
        </p:nvSpPr>
        <p:spPr>
          <a:xfrm>
            <a:off x="7437752" y="2468411"/>
            <a:ext cx="3890644" cy="656431"/>
          </a:xfrm>
        </p:spPr>
        <p:txBody>
          <a:bodyPr/>
          <a:lstStyle>
            <a:lvl1pPr>
              <a:defRPr sz="1400"/>
            </a:lvl1pPr>
          </a:lstStyle>
          <a:p>
            <a:pPr lvl="0"/>
            <a:r>
              <a:rPr lang="en-US" dirty="0"/>
              <a:t>Text</a:t>
            </a:r>
          </a:p>
        </p:txBody>
      </p:sp>
      <p:sp>
        <p:nvSpPr>
          <p:cNvPr id="16" name="Text Placeholder 12">
            <a:extLst>
              <a:ext uri="{FF2B5EF4-FFF2-40B4-BE49-F238E27FC236}">
                <a16:creationId xmlns:a16="http://schemas.microsoft.com/office/drawing/2014/main" id="{3D54A337-FC5A-C580-A701-86DE46FE62E1}"/>
              </a:ext>
            </a:extLst>
          </p:cNvPr>
          <p:cNvSpPr>
            <a:spLocks noGrp="1"/>
          </p:cNvSpPr>
          <p:nvPr>
            <p:ph type="body" sz="quarter" idx="20" hasCustomPrompt="1"/>
          </p:nvPr>
        </p:nvSpPr>
        <p:spPr>
          <a:xfrm>
            <a:off x="7437752" y="3812547"/>
            <a:ext cx="3890644" cy="656431"/>
          </a:xfrm>
        </p:spPr>
        <p:txBody>
          <a:bodyPr/>
          <a:lstStyle>
            <a:lvl1pPr>
              <a:defRPr sz="1400"/>
            </a:lvl1pPr>
          </a:lstStyle>
          <a:p>
            <a:pPr lvl="0"/>
            <a:r>
              <a:rPr lang="en-US" dirty="0"/>
              <a:t>Text</a:t>
            </a:r>
          </a:p>
        </p:txBody>
      </p:sp>
      <p:sp>
        <p:nvSpPr>
          <p:cNvPr id="17" name="Text Placeholder 10">
            <a:extLst>
              <a:ext uri="{FF2B5EF4-FFF2-40B4-BE49-F238E27FC236}">
                <a16:creationId xmlns:a16="http://schemas.microsoft.com/office/drawing/2014/main" id="{9E381115-8876-C161-9B1C-BC0C1696F56F}"/>
              </a:ext>
            </a:extLst>
          </p:cNvPr>
          <p:cNvSpPr>
            <a:spLocks noGrp="1"/>
          </p:cNvSpPr>
          <p:nvPr>
            <p:ph type="body" sz="quarter" idx="21" hasCustomPrompt="1"/>
          </p:nvPr>
        </p:nvSpPr>
        <p:spPr>
          <a:xfrm>
            <a:off x="7437752" y="3390424"/>
            <a:ext cx="3890645" cy="379108"/>
          </a:xfrm>
        </p:spPr>
        <p:txBody>
          <a:bodyPr/>
          <a:lstStyle>
            <a:lvl1pPr>
              <a:buNone/>
              <a:defRPr sz="1600" b="1"/>
            </a:lvl1pPr>
          </a:lstStyle>
          <a:p>
            <a:pPr lvl="0"/>
            <a:r>
              <a:rPr lang="en-US" dirty="0"/>
              <a:t>Sub Title3</a:t>
            </a:r>
          </a:p>
        </p:txBody>
      </p:sp>
      <p:sp>
        <p:nvSpPr>
          <p:cNvPr id="18" name="Text Placeholder 10">
            <a:extLst>
              <a:ext uri="{FF2B5EF4-FFF2-40B4-BE49-F238E27FC236}">
                <a16:creationId xmlns:a16="http://schemas.microsoft.com/office/drawing/2014/main" id="{83F093F0-74BC-F1EA-FF20-7E051BFB2A75}"/>
              </a:ext>
            </a:extLst>
          </p:cNvPr>
          <p:cNvSpPr>
            <a:spLocks noGrp="1"/>
          </p:cNvSpPr>
          <p:nvPr>
            <p:ph type="body" sz="quarter" idx="22" hasCustomPrompt="1"/>
          </p:nvPr>
        </p:nvSpPr>
        <p:spPr>
          <a:xfrm>
            <a:off x="7449817" y="4762329"/>
            <a:ext cx="3890645" cy="379108"/>
          </a:xfrm>
        </p:spPr>
        <p:txBody>
          <a:bodyPr/>
          <a:lstStyle>
            <a:lvl1pPr>
              <a:buNone/>
              <a:defRPr sz="1600" b="1"/>
            </a:lvl1pPr>
          </a:lstStyle>
          <a:p>
            <a:pPr lvl="0"/>
            <a:r>
              <a:rPr lang="en-US" dirty="0"/>
              <a:t>Sub Title2</a:t>
            </a:r>
          </a:p>
        </p:txBody>
      </p:sp>
      <p:sp>
        <p:nvSpPr>
          <p:cNvPr id="19" name="Text Placeholder 12">
            <a:extLst>
              <a:ext uri="{FF2B5EF4-FFF2-40B4-BE49-F238E27FC236}">
                <a16:creationId xmlns:a16="http://schemas.microsoft.com/office/drawing/2014/main" id="{19E04404-AF00-F787-92F6-BF55E10B6844}"/>
              </a:ext>
            </a:extLst>
          </p:cNvPr>
          <p:cNvSpPr>
            <a:spLocks noGrp="1"/>
          </p:cNvSpPr>
          <p:nvPr>
            <p:ph type="body" sz="quarter" idx="23" hasCustomPrompt="1"/>
          </p:nvPr>
        </p:nvSpPr>
        <p:spPr>
          <a:xfrm>
            <a:off x="7449818" y="5224377"/>
            <a:ext cx="3890644" cy="656431"/>
          </a:xfrm>
        </p:spPr>
        <p:txBody>
          <a:bodyPr/>
          <a:lstStyle>
            <a:lvl1pPr>
              <a:defRPr sz="1400"/>
            </a:lvl1pPr>
          </a:lstStyle>
          <a:p>
            <a:pPr lvl="0"/>
            <a:r>
              <a:rPr lang="en-US" dirty="0"/>
              <a:t>Text</a:t>
            </a:r>
          </a:p>
        </p:txBody>
      </p:sp>
      <p:sp>
        <p:nvSpPr>
          <p:cNvPr id="20" name="Rounded Rectangle 19">
            <a:extLst>
              <a:ext uri="{FF2B5EF4-FFF2-40B4-BE49-F238E27FC236}">
                <a16:creationId xmlns:a16="http://schemas.microsoft.com/office/drawing/2014/main" id="{325E467D-6310-48B7-4C51-A129D3D3CF17}"/>
              </a:ext>
            </a:extLst>
          </p:cNvPr>
          <p:cNvSpPr/>
          <p:nvPr userDrawn="1"/>
        </p:nvSpPr>
        <p:spPr>
          <a:xfrm>
            <a:off x="5902960" y="274319"/>
            <a:ext cx="5944870" cy="5974701"/>
          </a:xfrm>
          <a:prstGeom prst="roundRect">
            <a:avLst/>
          </a:prstGeom>
          <a:noFill/>
          <a:ln w="22225">
            <a:gradFill flip="none" rotWithShape="1">
              <a:gsLst>
                <a:gs pos="0">
                  <a:schemeClr val="tx1"/>
                </a:gs>
                <a:gs pos="29000">
                  <a:schemeClr val="accent1"/>
                </a:gs>
                <a:gs pos="66000">
                  <a:schemeClr val="accent3"/>
                </a:gs>
                <a:gs pos="99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Tree>
    <p:extLst>
      <p:ext uri="{BB962C8B-B14F-4D97-AF65-F5344CB8AC3E}">
        <p14:creationId xmlns:p14="http://schemas.microsoft.com/office/powerpoint/2010/main" val="2219303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userDrawn="1">
  <p:cSld name="48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D8A9AA4B-0CB4-8EAB-1289-C724C5776196}"/>
              </a:ext>
            </a:extLst>
          </p:cNvPr>
          <p:cNvSpPr>
            <a:spLocks noGrp="1"/>
          </p:cNvSpPr>
          <p:nvPr>
            <p:ph type="title" hasCustomPrompt="1"/>
          </p:nvPr>
        </p:nvSpPr>
        <p:spPr>
          <a:xfrm>
            <a:off x="323850" y="298146"/>
            <a:ext cx="11544300" cy="492443"/>
          </a:xfrm>
        </p:spPr>
        <p:txBody>
          <a:bodyPr/>
          <a:lstStyle/>
          <a:p>
            <a:r>
              <a:rPr lang="en-US" dirty="0"/>
              <a:t>Slide Title</a:t>
            </a:r>
          </a:p>
        </p:txBody>
      </p:sp>
      <p:grpSp>
        <p:nvGrpSpPr>
          <p:cNvPr id="6" name="Group 5">
            <a:extLst>
              <a:ext uri="{FF2B5EF4-FFF2-40B4-BE49-F238E27FC236}">
                <a16:creationId xmlns:a16="http://schemas.microsoft.com/office/drawing/2014/main" id="{6B2F1EA7-152C-2605-7894-63D1248DF17B}"/>
              </a:ext>
            </a:extLst>
          </p:cNvPr>
          <p:cNvGrpSpPr/>
          <p:nvPr userDrawn="1"/>
        </p:nvGrpSpPr>
        <p:grpSpPr>
          <a:xfrm>
            <a:off x="816874" y="337443"/>
            <a:ext cx="10970375" cy="3470230"/>
            <a:chOff x="427892" y="455981"/>
            <a:chExt cx="10970375" cy="3470230"/>
          </a:xfrm>
        </p:grpSpPr>
        <p:cxnSp>
          <p:nvCxnSpPr>
            <p:cNvPr id="7" name="Straight Connector 6">
              <a:extLst>
                <a:ext uri="{FF2B5EF4-FFF2-40B4-BE49-F238E27FC236}">
                  <a16:creationId xmlns:a16="http://schemas.microsoft.com/office/drawing/2014/main" id="{E2EDDABF-1E19-7248-2115-6726B3EE3031}"/>
                </a:ext>
              </a:extLst>
            </p:cNvPr>
            <p:cNvCxnSpPr>
              <a:cxnSpLocks/>
            </p:cNvCxnSpPr>
            <p:nvPr/>
          </p:nvCxnSpPr>
          <p:spPr>
            <a:xfrm flipV="1">
              <a:off x="427892" y="745588"/>
              <a:ext cx="10519507" cy="3180623"/>
            </a:xfrm>
            <a:prstGeom prst="line">
              <a:avLst/>
            </a:prstGeom>
            <a:noFill/>
            <a:ln w="19050">
              <a:gradFill>
                <a:gsLst>
                  <a:gs pos="74250">
                    <a:schemeClr val="accent3"/>
                  </a:gs>
                  <a:gs pos="49500">
                    <a:schemeClr val="accent1"/>
                  </a:gs>
                  <a:gs pos="0">
                    <a:schemeClr val="tx1"/>
                  </a:gs>
                  <a:gs pos="99000">
                    <a:schemeClr val="accent4"/>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cxnSp>
        <p:grpSp>
          <p:nvGrpSpPr>
            <p:cNvPr id="8" name="Group 7">
              <a:extLst>
                <a:ext uri="{FF2B5EF4-FFF2-40B4-BE49-F238E27FC236}">
                  <a16:creationId xmlns:a16="http://schemas.microsoft.com/office/drawing/2014/main" id="{BF6D3B2B-D34B-8960-6747-7BB844483A4B}"/>
                </a:ext>
              </a:extLst>
            </p:cNvPr>
            <p:cNvGrpSpPr/>
            <p:nvPr/>
          </p:nvGrpSpPr>
          <p:grpSpPr>
            <a:xfrm rot="20481011">
              <a:off x="11082327" y="455981"/>
              <a:ext cx="315940" cy="359132"/>
              <a:chOff x="1566542" y="2614262"/>
              <a:chExt cx="188843" cy="214662"/>
            </a:xfrm>
            <a:solidFill>
              <a:schemeClr val="accent2"/>
            </a:solidFill>
          </p:grpSpPr>
          <p:sp>
            <p:nvSpPr>
              <p:cNvPr id="9" name="Arrow: Chevron 20">
                <a:extLst>
                  <a:ext uri="{FF2B5EF4-FFF2-40B4-BE49-F238E27FC236}">
                    <a16:creationId xmlns:a16="http://schemas.microsoft.com/office/drawing/2014/main" id="{9567A006-8AB5-5768-355B-0780334D8F1A}"/>
                  </a:ext>
                </a:extLst>
              </p:cNvPr>
              <p:cNvSpPr/>
              <p:nvPr/>
            </p:nvSpPr>
            <p:spPr>
              <a:xfrm>
                <a:off x="1566542" y="2614262"/>
                <a:ext cx="131243" cy="214662"/>
              </a:xfrm>
              <a:prstGeom prst="chevron">
                <a:avLst>
                  <a:gd name="adj" fmla="val 83644"/>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7182D"/>
                  </a:solidFill>
                  <a:effectLst/>
                  <a:uLnTx/>
                  <a:uFillTx/>
                  <a:latin typeface="CiscoSansTT"/>
                  <a:ea typeface="+mn-ea"/>
                  <a:cs typeface="+mn-cs"/>
                </a:endParaRPr>
              </a:p>
            </p:txBody>
          </p:sp>
          <p:sp>
            <p:nvSpPr>
              <p:cNvPr id="10" name="Arrow: Chevron 21">
                <a:extLst>
                  <a:ext uri="{FF2B5EF4-FFF2-40B4-BE49-F238E27FC236}">
                    <a16:creationId xmlns:a16="http://schemas.microsoft.com/office/drawing/2014/main" id="{12B5FD0B-0CC7-D943-52A3-D06353550E78}"/>
                  </a:ext>
                </a:extLst>
              </p:cNvPr>
              <p:cNvSpPr/>
              <p:nvPr/>
            </p:nvSpPr>
            <p:spPr>
              <a:xfrm>
                <a:off x="1624142" y="2614262"/>
                <a:ext cx="131243" cy="214662"/>
              </a:xfrm>
              <a:prstGeom prst="chevron">
                <a:avLst>
                  <a:gd name="adj" fmla="val 83644"/>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7182D"/>
                  </a:solidFill>
                  <a:effectLst/>
                  <a:uLnTx/>
                  <a:uFillTx/>
                  <a:latin typeface="CiscoSansTT"/>
                  <a:ea typeface="+mn-ea"/>
                  <a:cs typeface="+mn-cs"/>
                </a:endParaRPr>
              </a:p>
            </p:txBody>
          </p:sp>
        </p:grpSp>
      </p:grpSp>
      <p:sp>
        <p:nvSpPr>
          <p:cNvPr id="11" name="Rectangle 10">
            <a:extLst>
              <a:ext uri="{FF2B5EF4-FFF2-40B4-BE49-F238E27FC236}">
                <a16:creationId xmlns:a16="http://schemas.microsoft.com/office/drawing/2014/main" id="{76EFE8A3-E30E-AF3F-6D2F-47971821437D}"/>
              </a:ext>
            </a:extLst>
          </p:cNvPr>
          <p:cNvSpPr/>
          <p:nvPr userDrawn="1"/>
        </p:nvSpPr>
        <p:spPr>
          <a:xfrm>
            <a:off x="4822020" y="2149072"/>
            <a:ext cx="914400" cy="684268"/>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sp>
        <p:nvSpPr>
          <p:cNvPr id="12" name="Rectangle 11">
            <a:extLst>
              <a:ext uri="{FF2B5EF4-FFF2-40B4-BE49-F238E27FC236}">
                <a16:creationId xmlns:a16="http://schemas.microsoft.com/office/drawing/2014/main" id="{41A0E9C9-1AD7-973A-80C0-CCE836E164EA}"/>
              </a:ext>
            </a:extLst>
          </p:cNvPr>
          <p:cNvSpPr/>
          <p:nvPr userDrawn="1"/>
        </p:nvSpPr>
        <p:spPr>
          <a:xfrm>
            <a:off x="7138058" y="1212044"/>
            <a:ext cx="914400" cy="914400"/>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sp>
        <p:nvSpPr>
          <p:cNvPr id="13" name="Rectangle 12">
            <a:extLst>
              <a:ext uri="{FF2B5EF4-FFF2-40B4-BE49-F238E27FC236}">
                <a16:creationId xmlns:a16="http://schemas.microsoft.com/office/drawing/2014/main" id="{67358DBE-7784-F5CC-4386-B9B297DEDDD1}"/>
              </a:ext>
            </a:extLst>
          </p:cNvPr>
          <p:cNvSpPr/>
          <p:nvPr userDrawn="1"/>
        </p:nvSpPr>
        <p:spPr>
          <a:xfrm>
            <a:off x="9417277" y="556038"/>
            <a:ext cx="914400" cy="914400"/>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CiscoSansTT"/>
              <a:ea typeface="+mn-ea"/>
              <a:cs typeface="+mn-cs"/>
            </a:endParaRPr>
          </a:p>
        </p:txBody>
      </p:sp>
      <p:sp>
        <p:nvSpPr>
          <p:cNvPr id="14" name="Rectangle 13">
            <a:extLst>
              <a:ext uri="{FF2B5EF4-FFF2-40B4-BE49-F238E27FC236}">
                <a16:creationId xmlns:a16="http://schemas.microsoft.com/office/drawing/2014/main" id="{B8C16D4D-C378-BDC5-FB3A-FB36C675C49F}"/>
              </a:ext>
            </a:extLst>
          </p:cNvPr>
          <p:cNvSpPr/>
          <p:nvPr userDrawn="1"/>
        </p:nvSpPr>
        <p:spPr>
          <a:xfrm>
            <a:off x="164297" y="3342810"/>
            <a:ext cx="914400" cy="914400"/>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cxnSp>
        <p:nvCxnSpPr>
          <p:cNvPr id="15" name="Straight Connector 14">
            <a:extLst>
              <a:ext uri="{FF2B5EF4-FFF2-40B4-BE49-F238E27FC236}">
                <a16:creationId xmlns:a16="http://schemas.microsoft.com/office/drawing/2014/main" id="{40BEB0CE-965C-9A4F-4B90-4E0CADADAC2E}"/>
              </a:ext>
            </a:extLst>
          </p:cNvPr>
          <p:cNvCxnSpPr>
            <a:cxnSpLocks/>
          </p:cNvCxnSpPr>
          <p:nvPr userDrawn="1"/>
        </p:nvCxnSpPr>
        <p:spPr>
          <a:xfrm>
            <a:off x="690197" y="4385718"/>
            <a:ext cx="0" cy="1776472"/>
          </a:xfrm>
          <a:prstGeom prst="line">
            <a:avLst/>
          </a:prstGeom>
          <a:ln w="22225" cap="rnd">
            <a:solidFill>
              <a:schemeClr val="bg2"/>
            </a:solidFill>
            <a:prstDash val="sysDot"/>
            <a:headEnd type="none" w="med" len="med"/>
            <a:tailEnd type="ova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79AB670F-C7EE-A31C-8C0D-0B8FDE15ED28}"/>
              </a:ext>
            </a:extLst>
          </p:cNvPr>
          <p:cNvCxnSpPr>
            <a:cxnSpLocks/>
          </p:cNvCxnSpPr>
          <p:nvPr userDrawn="1"/>
        </p:nvCxnSpPr>
        <p:spPr>
          <a:xfrm>
            <a:off x="2827887" y="3800011"/>
            <a:ext cx="0" cy="2362179"/>
          </a:xfrm>
          <a:prstGeom prst="line">
            <a:avLst/>
          </a:prstGeom>
          <a:ln w="22225" cap="rnd">
            <a:solidFill>
              <a:schemeClr val="bg2"/>
            </a:solidFill>
            <a:prstDash val="sysDot"/>
            <a:headEnd type="none" w="med" len="med"/>
            <a:tailEnd type="ova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D8F5FBC-4107-FD25-B4DA-9155C7B4262D}"/>
              </a:ext>
            </a:extLst>
          </p:cNvPr>
          <p:cNvCxnSpPr>
            <a:cxnSpLocks/>
          </p:cNvCxnSpPr>
          <p:nvPr userDrawn="1"/>
        </p:nvCxnSpPr>
        <p:spPr>
          <a:xfrm>
            <a:off x="5244775" y="3144670"/>
            <a:ext cx="0" cy="3017520"/>
          </a:xfrm>
          <a:prstGeom prst="line">
            <a:avLst/>
          </a:prstGeom>
          <a:ln w="22225" cap="rnd">
            <a:solidFill>
              <a:schemeClr val="bg2"/>
            </a:solidFill>
            <a:prstDash val="sysDot"/>
            <a:headEnd type="none" w="med" len="med"/>
            <a:tailEnd type="ova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7462A3D-DCD5-DC19-39EB-206AB649836B}"/>
              </a:ext>
            </a:extLst>
          </p:cNvPr>
          <p:cNvCxnSpPr>
            <a:cxnSpLocks/>
          </p:cNvCxnSpPr>
          <p:nvPr userDrawn="1"/>
        </p:nvCxnSpPr>
        <p:spPr>
          <a:xfrm>
            <a:off x="7617526" y="2188120"/>
            <a:ext cx="0" cy="3974070"/>
          </a:xfrm>
          <a:prstGeom prst="line">
            <a:avLst/>
          </a:prstGeom>
          <a:ln w="22225" cap="rnd">
            <a:solidFill>
              <a:schemeClr val="bg2"/>
            </a:solidFill>
            <a:prstDash val="sysDot"/>
            <a:headEnd type="none" w="med" len="med"/>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3A9FAF02-7C9F-5696-E110-1BFD8D2471EC}"/>
              </a:ext>
            </a:extLst>
          </p:cNvPr>
          <p:cNvCxnSpPr>
            <a:cxnSpLocks/>
          </p:cNvCxnSpPr>
          <p:nvPr userDrawn="1"/>
        </p:nvCxnSpPr>
        <p:spPr>
          <a:xfrm>
            <a:off x="9874477" y="1405901"/>
            <a:ext cx="0" cy="4788217"/>
          </a:xfrm>
          <a:prstGeom prst="line">
            <a:avLst/>
          </a:prstGeom>
          <a:ln w="22225" cap="rnd">
            <a:solidFill>
              <a:schemeClr val="bg2"/>
            </a:solidFill>
            <a:prstDash val="sysDot"/>
            <a:headEnd type="none" w="med" len="med"/>
            <a:tailEnd type="ova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D4BB4044-96D0-6388-3004-B7C37B92FC44}"/>
              </a:ext>
            </a:extLst>
          </p:cNvPr>
          <p:cNvSpPr/>
          <p:nvPr userDrawn="1"/>
        </p:nvSpPr>
        <p:spPr>
          <a:xfrm>
            <a:off x="2590847" y="2833340"/>
            <a:ext cx="914400" cy="662812"/>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sp>
        <p:nvSpPr>
          <p:cNvPr id="21" name="Picture Placeholder 31">
            <a:extLst>
              <a:ext uri="{FF2B5EF4-FFF2-40B4-BE49-F238E27FC236}">
                <a16:creationId xmlns:a16="http://schemas.microsoft.com/office/drawing/2014/main" id="{7E1F440C-FE18-DFFF-B1A8-75C35B66101B}"/>
              </a:ext>
            </a:extLst>
          </p:cNvPr>
          <p:cNvSpPr>
            <a:spLocks noGrp="1"/>
          </p:cNvSpPr>
          <p:nvPr>
            <p:ph type="pic" sz="quarter" idx="10"/>
          </p:nvPr>
        </p:nvSpPr>
        <p:spPr>
          <a:xfrm>
            <a:off x="265721" y="3535757"/>
            <a:ext cx="589898" cy="528507"/>
          </a:xfrm>
        </p:spPr>
        <p:txBody>
          <a:bodyPr/>
          <a:lstStyle/>
          <a:p>
            <a:endParaRPr lang="en-US"/>
          </a:p>
        </p:txBody>
      </p:sp>
      <p:sp>
        <p:nvSpPr>
          <p:cNvPr id="22" name="Picture Placeholder 31">
            <a:extLst>
              <a:ext uri="{FF2B5EF4-FFF2-40B4-BE49-F238E27FC236}">
                <a16:creationId xmlns:a16="http://schemas.microsoft.com/office/drawing/2014/main" id="{66E47F97-63B1-275E-08D1-0126181D6810}"/>
              </a:ext>
            </a:extLst>
          </p:cNvPr>
          <p:cNvSpPr>
            <a:spLocks noGrp="1"/>
          </p:cNvSpPr>
          <p:nvPr>
            <p:ph type="pic" sz="quarter" idx="11"/>
          </p:nvPr>
        </p:nvSpPr>
        <p:spPr>
          <a:xfrm>
            <a:off x="2735876" y="2900493"/>
            <a:ext cx="589898" cy="528507"/>
          </a:xfrm>
        </p:spPr>
        <p:txBody>
          <a:bodyPr/>
          <a:lstStyle/>
          <a:p>
            <a:endParaRPr lang="en-US"/>
          </a:p>
        </p:txBody>
      </p:sp>
      <p:sp>
        <p:nvSpPr>
          <p:cNvPr id="23" name="Picture Placeholder 31">
            <a:extLst>
              <a:ext uri="{FF2B5EF4-FFF2-40B4-BE49-F238E27FC236}">
                <a16:creationId xmlns:a16="http://schemas.microsoft.com/office/drawing/2014/main" id="{27785C05-D76A-0548-159B-21E2893AF390}"/>
              </a:ext>
            </a:extLst>
          </p:cNvPr>
          <p:cNvSpPr>
            <a:spLocks noGrp="1"/>
          </p:cNvSpPr>
          <p:nvPr>
            <p:ph type="pic" sz="quarter" idx="12"/>
          </p:nvPr>
        </p:nvSpPr>
        <p:spPr>
          <a:xfrm>
            <a:off x="4959602" y="2226312"/>
            <a:ext cx="589898" cy="528507"/>
          </a:xfrm>
        </p:spPr>
        <p:txBody>
          <a:bodyPr/>
          <a:lstStyle/>
          <a:p>
            <a:endParaRPr lang="en-US"/>
          </a:p>
        </p:txBody>
      </p:sp>
      <p:sp>
        <p:nvSpPr>
          <p:cNvPr id="24" name="Picture Placeholder 31">
            <a:extLst>
              <a:ext uri="{FF2B5EF4-FFF2-40B4-BE49-F238E27FC236}">
                <a16:creationId xmlns:a16="http://schemas.microsoft.com/office/drawing/2014/main" id="{063BEA16-E7C5-8E6D-4F16-7BB2296B836C}"/>
              </a:ext>
            </a:extLst>
          </p:cNvPr>
          <p:cNvSpPr>
            <a:spLocks noGrp="1"/>
          </p:cNvSpPr>
          <p:nvPr>
            <p:ph type="pic" sz="quarter" idx="13"/>
          </p:nvPr>
        </p:nvSpPr>
        <p:spPr>
          <a:xfrm>
            <a:off x="7300309" y="1416269"/>
            <a:ext cx="589898" cy="528507"/>
          </a:xfrm>
        </p:spPr>
        <p:txBody>
          <a:bodyPr/>
          <a:lstStyle/>
          <a:p>
            <a:endParaRPr lang="en-US"/>
          </a:p>
        </p:txBody>
      </p:sp>
      <p:sp>
        <p:nvSpPr>
          <p:cNvPr id="25" name="Picture Placeholder 31">
            <a:extLst>
              <a:ext uri="{FF2B5EF4-FFF2-40B4-BE49-F238E27FC236}">
                <a16:creationId xmlns:a16="http://schemas.microsoft.com/office/drawing/2014/main" id="{089ABAD2-CBB2-1B49-4D4A-BC0BBEADDD9F}"/>
              </a:ext>
            </a:extLst>
          </p:cNvPr>
          <p:cNvSpPr>
            <a:spLocks noGrp="1"/>
          </p:cNvSpPr>
          <p:nvPr>
            <p:ph type="pic" sz="quarter" idx="14"/>
          </p:nvPr>
        </p:nvSpPr>
        <p:spPr>
          <a:xfrm>
            <a:off x="9579528" y="751567"/>
            <a:ext cx="589898" cy="528507"/>
          </a:xfrm>
        </p:spPr>
        <p:txBody>
          <a:bodyPr/>
          <a:lstStyle/>
          <a:p>
            <a:endParaRPr lang="en-US"/>
          </a:p>
        </p:txBody>
      </p:sp>
      <p:sp>
        <p:nvSpPr>
          <p:cNvPr id="26" name="Footer Placeholder 2">
            <a:extLst>
              <a:ext uri="{FF2B5EF4-FFF2-40B4-BE49-F238E27FC236}">
                <a16:creationId xmlns:a16="http://schemas.microsoft.com/office/drawing/2014/main" id="{EB42B507-2C9C-ECA9-0651-21514E40191B}"/>
              </a:ext>
            </a:extLst>
          </p:cNvPr>
          <p:cNvSpPr>
            <a:spLocks noGrp="1"/>
          </p:cNvSpPr>
          <p:nvPr>
            <p:ph type="ftr" sz="quarter" idx="15"/>
          </p:nvPr>
        </p:nvSpPr>
        <p:spPr>
          <a:xfrm>
            <a:off x="4230688" y="6445885"/>
            <a:ext cx="3727450" cy="411480"/>
          </a:xfrm>
          <a:noFill/>
        </p:spPr>
        <p:txBody>
          <a:bodyPr/>
          <a:lstStyle/>
          <a:p>
            <a:pPr defTabSz="814318">
              <a:defRPr/>
            </a:pPr>
            <a:r>
              <a:rPr lang="en-US"/>
              <a:t>Session ID: BRKSEC-XXXX</a:t>
            </a:r>
            <a:endParaRPr lang="en-US" dirty="0"/>
          </a:p>
        </p:txBody>
      </p:sp>
      <p:sp>
        <p:nvSpPr>
          <p:cNvPr id="27" name="Text Placeholder 41">
            <a:extLst>
              <a:ext uri="{FF2B5EF4-FFF2-40B4-BE49-F238E27FC236}">
                <a16:creationId xmlns:a16="http://schemas.microsoft.com/office/drawing/2014/main" id="{27344987-F87D-B9C5-DCB6-A03E58A0884B}"/>
              </a:ext>
            </a:extLst>
          </p:cNvPr>
          <p:cNvSpPr>
            <a:spLocks noGrp="1"/>
          </p:cNvSpPr>
          <p:nvPr>
            <p:ph type="body" sz="quarter" idx="16" hasCustomPrompt="1"/>
          </p:nvPr>
        </p:nvSpPr>
        <p:spPr>
          <a:xfrm>
            <a:off x="744460" y="4450156"/>
            <a:ext cx="1846388" cy="1400267"/>
          </a:xfrm>
        </p:spPr>
        <p:txBody>
          <a:bodyPr/>
          <a:lstStyle>
            <a:lvl1pPr>
              <a:defRPr sz="1400"/>
            </a:lvl1pPr>
          </a:lstStyle>
          <a:p>
            <a:pPr lvl="0"/>
            <a:r>
              <a:rPr lang="en-US" dirty="0"/>
              <a:t>Text1</a:t>
            </a:r>
          </a:p>
        </p:txBody>
      </p:sp>
      <p:sp>
        <p:nvSpPr>
          <p:cNvPr id="28" name="Text Placeholder 41">
            <a:extLst>
              <a:ext uri="{FF2B5EF4-FFF2-40B4-BE49-F238E27FC236}">
                <a16:creationId xmlns:a16="http://schemas.microsoft.com/office/drawing/2014/main" id="{605EB449-2EFC-C9FC-646A-9D5CB24EDF7E}"/>
              </a:ext>
            </a:extLst>
          </p:cNvPr>
          <p:cNvSpPr>
            <a:spLocks noGrp="1"/>
          </p:cNvSpPr>
          <p:nvPr>
            <p:ph type="body" sz="quarter" idx="17" hasCustomPrompt="1"/>
          </p:nvPr>
        </p:nvSpPr>
        <p:spPr>
          <a:xfrm>
            <a:off x="2882149" y="3873687"/>
            <a:ext cx="1846388" cy="1400267"/>
          </a:xfrm>
        </p:spPr>
        <p:txBody>
          <a:bodyPr/>
          <a:lstStyle>
            <a:lvl1pPr>
              <a:defRPr sz="1400"/>
            </a:lvl1pPr>
          </a:lstStyle>
          <a:p>
            <a:pPr lvl="0"/>
            <a:r>
              <a:rPr lang="en-US" dirty="0"/>
              <a:t>Text2</a:t>
            </a:r>
          </a:p>
        </p:txBody>
      </p:sp>
      <p:sp>
        <p:nvSpPr>
          <p:cNvPr id="29" name="Text Placeholder 41">
            <a:extLst>
              <a:ext uri="{FF2B5EF4-FFF2-40B4-BE49-F238E27FC236}">
                <a16:creationId xmlns:a16="http://schemas.microsoft.com/office/drawing/2014/main" id="{0AC5C7C1-9C62-EEC9-8E9B-639469C79905}"/>
              </a:ext>
            </a:extLst>
          </p:cNvPr>
          <p:cNvSpPr>
            <a:spLocks noGrp="1"/>
          </p:cNvSpPr>
          <p:nvPr>
            <p:ph type="body" sz="quarter" idx="18" hasCustomPrompt="1"/>
          </p:nvPr>
        </p:nvSpPr>
        <p:spPr>
          <a:xfrm>
            <a:off x="5327266" y="3226616"/>
            <a:ext cx="1846388" cy="1400267"/>
          </a:xfrm>
        </p:spPr>
        <p:txBody>
          <a:bodyPr/>
          <a:lstStyle>
            <a:lvl1pPr>
              <a:defRPr sz="1400"/>
            </a:lvl1pPr>
          </a:lstStyle>
          <a:p>
            <a:pPr lvl="0"/>
            <a:r>
              <a:rPr lang="en-US" dirty="0"/>
              <a:t>Text3</a:t>
            </a:r>
          </a:p>
        </p:txBody>
      </p:sp>
      <p:sp>
        <p:nvSpPr>
          <p:cNvPr id="30" name="Text Placeholder 41">
            <a:extLst>
              <a:ext uri="{FF2B5EF4-FFF2-40B4-BE49-F238E27FC236}">
                <a16:creationId xmlns:a16="http://schemas.microsoft.com/office/drawing/2014/main" id="{84D98448-B6DD-7CB1-46F0-E624562448E9}"/>
              </a:ext>
            </a:extLst>
          </p:cNvPr>
          <p:cNvSpPr>
            <a:spLocks noGrp="1"/>
          </p:cNvSpPr>
          <p:nvPr>
            <p:ph type="body" sz="quarter" idx="19" hasCustomPrompt="1"/>
          </p:nvPr>
        </p:nvSpPr>
        <p:spPr>
          <a:xfrm>
            <a:off x="7671325" y="2246443"/>
            <a:ext cx="1846388" cy="1400267"/>
          </a:xfrm>
        </p:spPr>
        <p:txBody>
          <a:bodyPr/>
          <a:lstStyle>
            <a:lvl1pPr>
              <a:defRPr sz="1400"/>
            </a:lvl1pPr>
          </a:lstStyle>
          <a:p>
            <a:pPr lvl="0"/>
            <a:r>
              <a:rPr lang="en-US" dirty="0"/>
              <a:t>Text4</a:t>
            </a:r>
          </a:p>
        </p:txBody>
      </p:sp>
      <p:sp>
        <p:nvSpPr>
          <p:cNvPr id="31" name="Text Placeholder 41">
            <a:extLst>
              <a:ext uri="{FF2B5EF4-FFF2-40B4-BE49-F238E27FC236}">
                <a16:creationId xmlns:a16="http://schemas.microsoft.com/office/drawing/2014/main" id="{0612B766-0A6C-DFEA-332A-9E89706E8B41}"/>
              </a:ext>
            </a:extLst>
          </p:cNvPr>
          <p:cNvSpPr>
            <a:spLocks noGrp="1"/>
          </p:cNvSpPr>
          <p:nvPr>
            <p:ph type="body" sz="quarter" idx="20" hasCustomPrompt="1"/>
          </p:nvPr>
        </p:nvSpPr>
        <p:spPr>
          <a:xfrm>
            <a:off x="9953735" y="1448938"/>
            <a:ext cx="1846388" cy="1400267"/>
          </a:xfrm>
        </p:spPr>
        <p:txBody>
          <a:bodyPr/>
          <a:lstStyle>
            <a:lvl1pPr>
              <a:defRPr sz="1400"/>
            </a:lvl1pPr>
          </a:lstStyle>
          <a:p>
            <a:pPr lvl="0"/>
            <a:r>
              <a:rPr lang="en-US" dirty="0"/>
              <a:t>Text5</a:t>
            </a:r>
          </a:p>
        </p:txBody>
      </p:sp>
      <p:sp>
        <p:nvSpPr>
          <p:cNvPr id="2" name="Slide Number Placeholder 3">
            <a:extLst>
              <a:ext uri="{FF2B5EF4-FFF2-40B4-BE49-F238E27FC236}">
                <a16:creationId xmlns:a16="http://schemas.microsoft.com/office/drawing/2014/main" id="{F05E4BE1-7806-10AE-3902-FCAA16F9CA63}"/>
              </a:ext>
            </a:extLst>
          </p:cNvPr>
          <p:cNvSpPr>
            <a:spLocks noGrp="1"/>
          </p:cNvSpPr>
          <p:nvPr>
            <p:ph type="sldNum" sz="quarter" idx="21"/>
          </p:nvPr>
        </p:nvSpPr>
        <p:spPr>
          <a:xfrm>
            <a:off x="9115425" y="6448929"/>
            <a:ext cx="1773238" cy="411480"/>
          </a:xfrm>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285652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0ACC5-3C76-B53B-E0A7-701AACF889AB}"/>
              </a:ext>
            </a:extLst>
          </p:cNvPr>
          <p:cNvSpPr>
            <a:spLocks noGrp="1"/>
          </p:cNvSpPr>
          <p:nvPr>
            <p:ph type="title" hasCustomPrompt="1"/>
          </p:nvPr>
        </p:nvSpPr>
        <p:spPr>
          <a:xfrm>
            <a:off x="344170" y="1810146"/>
            <a:ext cx="4197350" cy="2863453"/>
          </a:xfrm>
        </p:spPr>
        <p:txBody>
          <a:bodyPr/>
          <a:lstStyle>
            <a:lvl1pPr algn="ctr">
              <a:defRPr/>
            </a:lvl1pPr>
          </a:lstStyle>
          <a:p>
            <a:r>
              <a:rPr lang="en-US" dirty="0"/>
              <a:t>Slide Title</a:t>
            </a:r>
          </a:p>
        </p:txBody>
      </p:sp>
      <p:sp>
        <p:nvSpPr>
          <p:cNvPr id="15" name="Footer Placeholder 2">
            <a:extLst>
              <a:ext uri="{FF2B5EF4-FFF2-40B4-BE49-F238E27FC236}">
                <a16:creationId xmlns:a16="http://schemas.microsoft.com/office/drawing/2014/main" id="{F9DFAEAE-A56B-D4A3-F178-811E86443796}"/>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16" name="Slide Number Placeholder 3">
            <a:extLst>
              <a:ext uri="{FF2B5EF4-FFF2-40B4-BE49-F238E27FC236}">
                <a16:creationId xmlns:a16="http://schemas.microsoft.com/office/drawing/2014/main" id="{EBB48A6C-CB50-AC15-0349-5B580630B4E4}"/>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30" name="Picture Placeholder 5">
            <a:extLst>
              <a:ext uri="{FF2B5EF4-FFF2-40B4-BE49-F238E27FC236}">
                <a16:creationId xmlns:a16="http://schemas.microsoft.com/office/drawing/2014/main" id="{20BEB9B2-9EBF-9276-D808-5CEE415DD63D}"/>
              </a:ext>
            </a:extLst>
          </p:cNvPr>
          <p:cNvSpPr>
            <a:spLocks noGrp="1"/>
          </p:cNvSpPr>
          <p:nvPr>
            <p:ph type="pic" sz="quarter" idx="12"/>
          </p:nvPr>
        </p:nvSpPr>
        <p:spPr>
          <a:xfrm>
            <a:off x="6513059" y="3841596"/>
            <a:ext cx="769892" cy="690577"/>
          </a:xfrm>
        </p:spPr>
        <p:txBody>
          <a:bodyPr/>
          <a:lstStyle/>
          <a:p>
            <a:endParaRPr lang="en-US"/>
          </a:p>
        </p:txBody>
      </p:sp>
      <p:sp>
        <p:nvSpPr>
          <p:cNvPr id="31" name="Text Placeholder 10">
            <a:extLst>
              <a:ext uri="{FF2B5EF4-FFF2-40B4-BE49-F238E27FC236}">
                <a16:creationId xmlns:a16="http://schemas.microsoft.com/office/drawing/2014/main" id="{616FEBA8-45D9-A2C8-1CE6-CDD0293601F5}"/>
              </a:ext>
            </a:extLst>
          </p:cNvPr>
          <p:cNvSpPr>
            <a:spLocks noGrp="1"/>
          </p:cNvSpPr>
          <p:nvPr>
            <p:ph type="body" sz="quarter" idx="16" hasCustomPrompt="1"/>
          </p:nvPr>
        </p:nvSpPr>
        <p:spPr>
          <a:xfrm>
            <a:off x="7416343" y="716478"/>
            <a:ext cx="3890645" cy="379108"/>
          </a:xfrm>
        </p:spPr>
        <p:txBody>
          <a:bodyPr/>
          <a:lstStyle>
            <a:lvl1pPr>
              <a:buNone/>
              <a:defRPr sz="1600" b="1"/>
            </a:lvl1pPr>
          </a:lstStyle>
          <a:p>
            <a:pPr lvl="0"/>
            <a:r>
              <a:rPr lang="en-US" dirty="0"/>
              <a:t>Sub Title1</a:t>
            </a:r>
          </a:p>
        </p:txBody>
      </p:sp>
      <p:sp>
        <p:nvSpPr>
          <p:cNvPr id="32" name="Text Placeholder 10">
            <a:extLst>
              <a:ext uri="{FF2B5EF4-FFF2-40B4-BE49-F238E27FC236}">
                <a16:creationId xmlns:a16="http://schemas.microsoft.com/office/drawing/2014/main" id="{41CBC66F-BE7C-046F-E108-05405629D16E}"/>
              </a:ext>
            </a:extLst>
          </p:cNvPr>
          <p:cNvSpPr>
            <a:spLocks noGrp="1"/>
          </p:cNvSpPr>
          <p:nvPr>
            <p:ph type="body" sz="quarter" idx="18" hasCustomPrompt="1"/>
          </p:nvPr>
        </p:nvSpPr>
        <p:spPr>
          <a:xfrm>
            <a:off x="7437751" y="1810147"/>
            <a:ext cx="3890645" cy="379108"/>
          </a:xfrm>
        </p:spPr>
        <p:txBody>
          <a:bodyPr/>
          <a:lstStyle>
            <a:lvl1pPr>
              <a:buNone/>
              <a:defRPr sz="1600" b="1"/>
            </a:lvl1pPr>
          </a:lstStyle>
          <a:p>
            <a:pPr lvl="0"/>
            <a:r>
              <a:rPr lang="en-US" dirty="0"/>
              <a:t>Sub Title2</a:t>
            </a:r>
          </a:p>
        </p:txBody>
      </p:sp>
      <p:sp>
        <p:nvSpPr>
          <p:cNvPr id="33" name="Text Placeholder 10">
            <a:extLst>
              <a:ext uri="{FF2B5EF4-FFF2-40B4-BE49-F238E27FC236}">
                <a16:creationId xmlns:a16="http://schemas.microsoft.com/office/drawing/2014/main" id="{142B9B87-6B9B-F628-A05E-6BAFAD4D0C84}"/>
              </a:ext>
            </a:extLst>
          </p:cNvPr>
          <p:cNvSpPr>
            <a:spLocks noGrp="1"/>
          </p:cNvSpPr>
          <p:nvPr>
            <p:ph type="body" sz="quarter" idx="21" hasCustomPrompt="1"/>
          </p:nvPr>
        </p:nvSpPr>
        <p:spPr>
          <a:xfrm>
            <a:off x="7416342" y="2907130"/>
            <a:ext cx="3890645" cy="379108"/>
          </a:xfrm>
        </p:spPr>
        <p:txBody>
          <a:bodyPr/>
          <a:lstStyle>
            <a:lvl1pPr>
              <a:buNone/>
              <a:defRPr sz="1600" b="1"/>
            </a:lvl1pPr>
          </a:lstStyle>
          <a:p>
            <a:pPr lvl="0"/>
            <a:r>
              <a:rPr lang="en-US" dirty="0"/>
              <a:t>Sub Title3</a:t>
            </a:r>
          </a:p>
        </p:txBody>
      </p:sp>
      <p:sp>
        <p:nvSpPr>
          <p:cNvPr id="34" name="Text Placeholder 10">
            <a:extLst>
              <a:ext uri="{FF2B5EF4-FFF2-40B4-BE49-F238E27FC236}">
                <a16:creationId xmlns:a16="http://schemas.microsoft.com/office/drawing/2014/main" id="{0FFE079B-B448-87C7-0C9D-88F7DE1D4B92}"/>
              </a:ext>
            </a:extLst>
          </p:cNvPr>
          <p:cNvSpPr>
            <a:spLocks noGrp="1"/>
          </p:cNvSpPr>
          <p:nvPr>
            <p:ph type="body" sz="quarter" idx="22" hasCustomPrompt="1"/>
          </p:nvPr>
        </p:nvSpPr>
        <p:spPr>
          <a:xfrm>
            <a:off x="7416342" y="3997330"/>
            <a:ext cx="3890645" cy="379108"/>
          </a:xfrm>
        </p:spPr>
        <p:txBody>
          <a:bodyPr/>
          <a:lstStyle>
            <a:lvl1pPr>
              <a:buNone/>
              <a:defRPr sz="1600" b="1"/>
            </a:lvl1pPr>
          </a:lstStyle>
          <a:p>
            <a:pPr lvl="0"/>
            <a:r>
              <a:rPr lang="en-US" dirty="0"/>
              <a:t>Sub Title4</a:t>
            </a:r>
          </a:p>
        </p:txBody>
      </p:sp>
      <p:sp>
        <p:nvSpPr>
          <p:cNvPr id="35" name="Rounded Rectangle 34">
            <a:extLst>
              <a:ext uri="{FF2B5EF4-FFF2-40B4-BE49-F238E27FC236}">
                <a16:creationId xmlns:a16="http://schemas.microsoft.com/office/drawing/2014/main" id="{E51C0BDD-15B6-AC33-71B7-608241F7A888}"/>
              </a:ext>
            </a:extLst>
          </p:cNvPr>
          <p:cNvSpPr/>
          <p:nvPr userDrawn="1"/>
        </p:nvSpPr>
        <p:spPr>
          <a:xfrm>
            <a:off x="5902960" y="274319"/>
            <a:ext cx="5944870" cy="5974701"/>
          </a:xfrm>
          <a:prstGeom prst="roundRect">
            <a:avLst/>
          </a:prstGeom>
          <a:noFill/>
          <a:ln w="22225">
            <a:gradFill flip="none" rotWithShape="1">
              <a:gsLst>
                <a:gs pos="0">
                  <a:schemeClr val="tx1"/>
                </a:gs>
                <a:gs pos="29000">
                  <a:schemeClr val="accent1"/>
                </a:gs>
                <a:gs pos="66000">
                  <a:schemeClr val="accent3"/>
                </a:gs>
                <a:gs pos="99000">
                  <a:schemeClr val="accent4"/>
                </a:gs>
              </a:gsLst>
              <a:path path="circle">
                <a:fillToRect l="100000" t="100000"/>
              </a:path>
              <a:tileRect r="-100000" b="-100000"/>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36" name="Picture Placeholder 5">
            <a:extLst>
              <a:ext uri="{FF2B5EF4-FFF2-40B4-BE49-F238E27FC236}">
                <a16:creationId xmlns:a16="http://schemas.microsoft.com/office/drawing/2014/main" id="{C3573CE3-A020-EF8E-F9F5-C99CADBCF065}"/>
              </a:ext>
            </a:extLst>
          </p:cNvPr>
          <p:cNvSpPr>
            <a:spLocks noGrp="1"/>
          </p:cNvSpPr>
          <p:nvPr>
            <p:ph type="pic" sz="quarter" idx="23"/>
          </p:nvPr>
        </p:nvSpPr>
        <p:spPr>
          <a:xfrm>
            <a:off x="6513059" y="1635250"/>
            <a:ext cx="769892" cy="690577"/>
          </a:xfrm>
        </p:spPr>
        <p:txBody>
          <a:bodyPr/>
          <a:lstStyle/>
          <a:p>
            <a:endParaRPr lang="en-US"/>
          </a:p>
        </p:txBody>
      </p:sp>
      <p:sp>
        <p:nvSpPr>
          <p:cNvPr id="37" name="Picture Placeholder 5">
            <a:extLst>
              <a:ext uri="{FF2B5EF4-FFF2-40B4-BE49-F238E27FC236}">
                <a16:creationId xmlns:a16="http://schemas.microsoft.com/office/drawing/2014/main" id="{71CE1CF0-A280-9D3F-CB25-412E03E31A81}"/>
              </a:ext>
            </a:extLst>
          </p:cNvPr>
          <p:cNvSpPr>
            <a:spLocks noGrp="1"/>
          </p:cNvSpPr>
          <p:nvPr>
            <p:ph type="pic" sz="quarter" idx="24"/>
          </p:nvPr>
        </p:nvSpPr>
        <p:spPr>
          <a:xfrm>
            <a:off x="6513059" y="2738423"/>
            <a:ext cx="769892" cy="690577"/>
          </a:xfrm>
        </p:spPr>
        <p:txBody>
          <a:bodyPr/>
          <a:lstStyle/>
          <a:p>
            <a:endParaRPr lang="en-US"/>
          </a:p>
        </p:txBody>
      </p:sp>
      <p:sp>
        <p:nvSpPr>
          <p:cNvPr id="38" name="Picture Placeholder 5">
            <a:extLst>
              <a:ext uri="{FF2B5EF4-FFF2-40B4-BE49-F238E27FC236}">
                <a16:creationId xmlns:a16="http://schemas.microsoft.com/office/drawing/2014/main" id="{6853BD0D-A05F-DBA7-9C34-1F6DED9DB0EE}"/>
              </a:ext>
            </a:extLst>
          </p:cNvPr>
          <p:cNvSpPr>
            <a:spLocks noGrp="1"/>
          </p:cNvSpPr>
          <p:nvPr>
            <p:ph type="pic" sz="quarter" idx="25"/>
          </p:nvPr>
        </p:nvSpPr>
        <p:spPr>
          <a:xfrm>
            <a:off x="6513059" y="530667"/>
            <a:ext cx="769892" cy="690577"/>
          </a:xfrm>
        </p:spPr>
        <p:txBody>
          <a:bodyPr/>
          <a:lstStyle/>
          <a:p>
            <a:endParaRPr lang="en-US"/>
          </a:p>
        </p:txBody>
      </p:sp>
      <p:sp>
        <p:nvSpPr>
          <p:cNvPr id="39" name="Picture Placeholder 5">
            <a:extLst>
              <a:ext uri="{FF2B5EF4-FFF2-40B4-BE49-F238E27FC236}">
                <a16:creationId xmlns:a16="http://schemas.microsoft.com/office/drawing/2014/main" id="{4DA28ECD-7F76-2E97-D0AE-BBDF9D2933F0}"/>
              </a:ext>
            </a:extLst>
          </p:cNvPr>
          <p:cNvSpPr>
            <a:spLocks noGrp="1"/>
          </p:cNvSpPr>
          <p:nvPr>
            <p:ph type="pic" sz="quarter" idx="26"/>
          </p:nvPr>
        </p:nvSpPr>
        <p:spPr>
          <a:xfrm>
            <a:off x="6513059" y="4944769"/>
            <a:ext cx="769892" cy="690577"/>
          </a:xfrm>
        </p:spPr>
        <p:txBody>
          <a:bodyPr/>
          <a:lstStyle/>
          <a:p>
            <a:endParaRPr lang="en-US"/>
          </a:p>
        </p:txBody>
      </p:sp>
      <p:sp>
        <p:nvSpPr>
          <p:cNvPr id="40" name="Text Placeholder 10">
            <a:extLst>
              <a:ext uri="{FF2B5EF4-FFF2-40B4-BE49-F238E27FC236}">
                <a16:creationId xmlns:a16="http://schemas.microsoft.com/office/drawing/2014/main" id="{9C680557-6394-B5DE-E49A-5003CF63366C}"/>
              </a:ext>
            </a:extLst>
          </p:cNvPr>
          <p:cNvSpPr>
            <a:spLocks noGrp="1"/>
          </p:cNvSpPr>
          <p:nvPr>
            <p:ph type="body" sz="quarter" idx="27" hasCustomPrompt="1"/>
          </p:nvPr>
        </p:nvSpPr>
        <p:spPr>
          <a:xfrm>
            <a:off x="7437751" y="5133488"/>
            <a:ext cx="3890645" cy="379108"/>
          </a:xfrm>
        </p:spPr>
        <p:txBody>
          <a:bodyPr/>
          <a:lstStyle>
            <a:lvl1pPr>
              <a:buNone/>
              <a:defRPr sz="1600" b="1"/>
            </a:lvl1pPr>
          </a:lstStyle>
          <a:p>
            <a:pPr lvl="0"/>
            <a:r>
              <a:rPr lang="en-US" dirty="0"/>
              <a:t>Sub Title5</a:t>
            </a:r>
          </a:p>
        </p:txBody>
      </p:sp>
    </p:spTree>
    <p:extLst>
      <p:ext uri="{BB962C8B-B14F-4D97-AF65-F5344CB8AC3E}">
        <p14:creationId xmlns:p14="http://schemas.microsoft.com/office/powerpoint/2010/main" val="3034522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D37CE9D-5782-87E9-A9EF-1DE13B3DB0D2}"/>
              </a:ext>
            </a:extLst>
          </p:cNvPr>
          <p:cNvSpPr>
            <a:spLocks noGrp="1"/>
          </p:cNvSpPr>
          <p:nvPr>
            <p:ph type="title" hasCustomPrompt="1"/>
          </p:nvPr>
        </p:nvSpPr>
        <p:spPr>
          <a:xfrm>
            <a:off x="323850" y="298146"/>
            <a:ext cx="11544300" cy="492443"/>
          </a:xfrm>
        </p:spPr>
        <p:txBody>
          <a:bodyPr/>
          <a:lstStyle/>
          <a:p>
            <a:r>
              <a:rPr lang="en-US" dirty="0"/>
              <a:t>Slide Title</a:t>
            </a:r>
          </a:p>
        </p:txBody>
      </p:sp>
      <p:sp>
        <p:nvSpPr>
          <p:cNvPr id="6" name="Footer Placeholder 2">
            <a:extLst>
              <a:ext uri="{FF2B5EF4-FFF2-40B4-BE49-F238E27FC236}">
                <a16:creationId xmlns:a16="http://schemas.microsoft.com/office/drawing/2014/main" id="{BCB8B866-85B5-DF11-01A1-C85AF029E8A7}"/>
              </a:ext>
            </a:extLst>
          </p:cNvPr>
          <p:cNvSpPr>
            <a:spLocks noGrp="1"/>
          </p:cNvSpPr>
          <p:nvPr>
            <p:ph type="ftr" sz="quarter" idx="10"/>
          </p:nvPr>
        </p:nvSpPr>
        <p:spPr>
          <a:xfrm>
            <a:off x="4230688" y="6445885"/>
            <a:ext cx="3727450" cy="411480"/>
          </a:xfrm>
        </p:spPr>
        <p:txBody>
          <a:bodyPr/>
          <a:lstStyle/>
          <a:p>
            <a:pPr defTabSz="814318">
              <a:defRPr/>
            </a:pPr>
            <a:r>
              <a:rPr lang="en-US"/>
              <a:t>Session ID: BRKSEC-XXXX</a:t>
            </a:r>
            <a:endParaRPr lang="en-US" dirty="0"/>
          </a:p>
        </p:txBody>
      </p:sp>
      <p:sp>
        <p:nvSpPr>
          <p:cNvPr id="7" name="Slide Number Placeholder 3">
            <a:extLst>
              <a:ext uri="{FF2B5EF4-FFF2-40B4-BE49-F238E27FC236}">
                <a16:creationId xmlns:a16="http://schemas.microsoft.com/office/drawing/2014/main" id="{7C270AA4-CDC6-13F1-7E47-76A375C2614E}"/>
              </a:ext>
            </a:extLst>
          </p:cNvPr>
          <p:cNvSpPr>
            <a:spLocks noGrp="1"/>
          </p:cNvSpPr>
          <p:nvPr>
            <p:ph type="sldNum" sz="quarter" idx="11"/>
          </p:nvPr>
        </p:nvSpPr>
        <p:spPr>
          <a:xfrm>
            <a:off x="9115425" y="6448929"/>
            <a:ext cx="1773238" cy="411480"/>
          </a:xfrm>
        </p:spPr>
        <p:txBody>
          <a:bodyPr/>
          <a:lstStyle/>
          <a:p>
            <a:fld id="{C3C42FAE-7A31-41D3-A712-51D9B15D0B10}" type="slidenum">
              <a:rPr lang="en-US" smtClean="0"/>
              <a:pPr/>
              <a:t>‹#›</a:t>
            </a:fld>
            <a:endParaRPr lang="en-US" dirty="0"/>
          </a:p>
        </p:txBody>
      </p:sp>
      <p:sp>
        <p:nvSpPr>
          <p:cNvPr id="8" name="Oval 7">
            <a:extLst>
              <a:ext uri="{FF2B5EF4-FFF2-40B4-BE49-F238E27FC236}">
                <a16:creationId xmlns:a16="http://schemas.microsoft.com/office/drawing/2014/main" id="{EDA8F687-64C3-EB27-88E6-4785055F351D}"/>
              </a:ext>
            </a:extLst>
          </p:cNvPr>
          <p:cNvSpPr/>
          <p:nvPr userDrawn="1"/>
        </p:nvSpPr>
        <p:spPr>
          <a:xfrm>
            <a:off x="323850" y="2059577"/>
            <a:ext cx="2082709" cy="2103115"/>
          </a:xfrm>
          <a:prstGeom prst="ellipse">
            <a:avLst/>
          </a:prstGeom>
          <a:noFill/>
          <a:ln w="15875">
            <a:gradFill>
              <a:gsLst>
                <a:gs pos="0">
                  <a:schemeClr val="accent1"/>
                </a:gs>
                <a:gs pos="74000">
                  <a:schemeClr val="accent3"/>
                </a:gs>
                <a:gs pos="87000">
                  <a:schemeClr val="accent4"/>
                </a:gs>
                <a:gs pos="96000">
                  <a:schemeClr val="bg1"/>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9" name="Oval 8">
            <a:extLst>
              <a:ext uri="{FF2B5EF4-FFF2-40B4-BE49-F238E27FC236}">
                <a16:creationId xmlns:a16="http://schemas.microsoft.com/office/drawing/2014/main" id="{E4144338-BB94-4511-4E2E-97A00ED85562}"/>
              </a:ext>
            </a:extLst>
          </p:cNvPr>
          <p:cNvSpPr/>
          <p:nvPr userDrawn="1"/>
        </p:nvSpPr>
        <p:spPr>
          <a:xfrm>
            <a:off x="2644683" y="2058890"/>
            <a:ext cx="2082709" cy="2103115"/>
          </a:xfrm>
          <a:prstGeom prst="ellipse">
            <a:avLst/>
          </a:prstGeom>
          <a:noFill/>
          <a:ln w="15875">
            <a:gradFill>
              <a:gsLst>
                <a:gs pos="0">
                  <a:schemeClr val="accent1"/>
                </a:gs>
                <a:gs pos="74000">
                  <a:schemeClr val="accent3"/>
                </a:gs>
                <a:gs pos="87000">
                  <a:schemeClr val="accent4"/>
                </a:gs>
                <a:gs pos="96000">
                  <a:schemeClr val="bg1"/>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0" name="Oval 9">
            <a:extLst>
              <a:ext uri="{FF2B5EF4-FFF2-40B4-BE49-F238E27FC236}">
                <a16:creationId xmlns:a16="http://schemas.microsoft.com/office/drawing/2014/main" id="{2A58E636-BE88-E483-F594-7CAFE1BEF319}"/>
              </a:ext>
            </a:extLst>
          </p:cNvPr>
          <p:cNvSpPr/>
          <p:nvPr userDrawn="1"/>
        </p:nvSpPr>
        <p:spPr>
          <a:xfrm>
            <a:off x="5053058" y="2066911"/>
            <a:ext cx="2082709" cy="2103115"/>
          </a:xfrm>
          <a:prstGeom prst="ellipse">
            <a:avLst/>
          </a:prstGeom>
          <a:noFill/>
          <a:ln w="15875">
            <a:gradFill>
              <a:gsLst>
                <a:gs pos="0">
                  <a:schemeClr val="accent1"/>
                </a:gs>
                <a:gs pos="74000">
                  <a:schemeClr val="accent3"/>
                </a:gs>
                <a:gs pos="87000">
                  <a:schemeClr val="accent4"/>
                </a:gs>
                <a:gs pos="96000">
                  <a:schemeClr val="bg1"/>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1" name="Oval 10">
            <a:extLst>
              <a:ext uri="{FF2B5EF4-FFF2-40B4-BE49-F238E27FC236}">
                <a16:creationId xmlns:a16="http://schemas.microsoft.com/office/drawing/2014/main" id="{E6E1E822-E1E6-004F-E4BF-43E11EA119E9}"/>
              </a:ext>
            </a:extLst>
          </p:cNvPr>
          <p:cNvSpPr/>
          <p:nvPr userDrawn="1"/>
        </p:nvSpPr>
        <p:spPr>
          <a:xfrm>
            <a:off x="7461433" y="2022911"/>
            <a:ext cx="2082709" cy="2103115"/>
          </a:xfrm>
          <a:prstGeom prst="ellipse">
            <a:avLst/>
          </a:prstGeom>
          <a:noFill/>
          <a:ln w="15875">
            <a:gradFill>
              <a:gsLst>
                <a:gs pos="0">
                  <a:schemeClr val="accent1"/>
                </a:gs>
                <a:gs pos="74000">
                  <a:schemeClr val="accent3"/>
                </a:gs>
                <a:gs pos="87000">
                  <a:schemeClr val="accent4"/>
                </a:gs>
                <a:gs pos="96000">
                  <a:schemeClr val="bg1"/>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2" name="Oval 11">
            <a:extLst>
              <a:ext uri="{FF2B5EF4-FFF2-40B4-BE49-F238E27FC236}">
                <a16:creationId xmlns:a16="http://schemas.microsoft.com/office/drawing/2014/main" id="{1E8C36EC-0B76-6958-6C6C-9B6C739A9B97}"/>
              </a:ext>
            </a:extLst>
          </p:cNvPr>
          <p:cNvSpPr/>
          <p:nvPr userDrawn="1"/>
        </p:nvSpPr>
        <p:spPr>
          <a:xfrm>
            <a:off x="9785441" y="2066911"/>
            <a:ext cx="2082709" cy="2103115"/>
          </a:xfrm>
          <a:prstGeom prst="ellipse">
            <a:avLst/>
          </a:prstGeom>
          <a:noFill/>
          <a:ln w="15875">
            <a:gradFill>
              <a:gsLst>
                <a:gs pos="0">
                  <a:schemeClr val="accent1"/>
                </a:gs>
                <a:gs pos="74000">
                  <a:schemeClr val="accent3"/>
                </a:gs>
                <a:gs pos="87000">
                  <a:schemeClr val="accent4"/>
                </a:gs>
                <a:gs pos="96000">
                  <a:schemeClr val="bg1"/>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algn="ctr"/>
            <a:endParaRPr lang="en-US" sz="1600" dirty="0" err="1">
              <a:solidFill>
                <a:schemeClr val="bg1"/>
              </a:solidFill>
            </a:endParaRPr>
          </a:p>
        </p:txBody>
      </p:sp>
      <p:sp>
        <p:nvSpPr>
          <p:cNvPr id="13" name="Picture Placeholder 14">
            <a:extLst>
              <a:ext uri="{FF2B5EF4-FFF2-40B4-BE49-F238E27FC236}">
                <a16:creationId xmlns:a16="http://schemas.microsoft.com/office/drawing/2014/main" id="{915C53B4-5A58-291A-F172-09CEA6A34C81}"/>
              </a:ext>
            </a:extLst>
          </p:cNvPr>
          <p:cNvSpPr>
            <a:spLocks noGrp="1"/>
          </p:cNvSpPr>
          <p:nvPr>
            <p:ph type="pic" sz="quarter" idx="12"/>
          </p:nvPr>
        </p:nvSpPr>
        <p:spPr>
          <a:xfrm>
            <a:off x="1015863" y="2221230"/>
            <a:ext cx="698681" cy="626473"/>
          </a:xfrm>
        </p:spPr>
        <p:txBody>
          <a:bodyPr/>
          <a:lstStyle/>
          <a:p>
            <a:endParaRPr lang="en-US"/>
          </a:p>
        </p:txBody>
      </p:sp>
      <p:sp>
        <p:nvSpPr>
          <p:cNvPr id="14" name="Picture Placeholder 14">
            <a:extLst>
              <a:ext uri="{FF2B5EF4-FFF2-40B4-BE49-F238E27FC236}">
                <a16:creationId xmlns:a16="http://schemas.microsoft.com/office/drawing/2014/main" id="{32BA4128-F07C-A03E-F443-C24CC1E1EED1}"/>
              </a:ext>
            </a:extLst>
          </p:cNvPr>
          <p:cNvSpPr>
            <a:spLocks noGrp="1"/>
          </p:cNvSpPr>
          <p:nvPr>
            <p:ph type="pic" sz="quarter" idx="13"/>
          </p:nvPr>
        </p:nvSpPr>
        <p:spPr>
          <a:xfrm>
            <a:off x="3336696" y="2221229"/>
            <a:ext cx="698681" cy="626473"/>
          </a:xfrm>
        </p:spPr>
        <p:txBody>
          <a:bodyPr/>
          <a:lstStyle/>
          <a:p>
            <a:endParaRPr lang="en-US"/>
          </a:p>
        </p:txBody>
      </p:sp>
      <p:sp>
        <p:nvSpPr>
          <p:cNvPr id="15" name="Picture Placeholder 14">
            <a:extLst>
              <a:ext uri="{FF2B5EF4-FFF2-40B4-BE49-F238E27FC236}">
                <a16:creationId xmlns:a16="http://schemas.microsoft.com/office/drawing/2014/main" id="{89DCB6DD-081F-3260-BD49-DB8B123A1B0E}"/>
              </a:ext>
            </a:extLst>
          </p:cNvPr>
          <p:cNvSpPr>
            <a:spLocks noGrp="1"/>
          </p:cNvSpPr>
          <p:nvPr>
            <p:ph type="pic" sz="quarter" idx="14"/>
          </p:nvPr>
        </p:nvSpPr>
        <p:spPr>
          <a:xfrm>
            <a:off x="5774507" y="2221229"/>
            <a:ext cx="698681" cy="626473"/>
          </a:xfrm>
        </p:spPr>
        <p:txBody>
          <a:bodyPr/>
          <a:lstStyle/>
          <a:p>
            <a:endParaRPr lang="en-US"/>
          </a:p>
        </p:txBody>
      </p:sp>
      <p:sp>
        <p:nvSpPr>
          <p:cNvPr id="16" name="Picture Placeholder 14">
            <a:extLst>
              <a:ext uri="{FF2B5EF4-FFF2-40B4-BE49-F238E27FC236}">
                <a16:creationId xmlns:a16="http://schemas.microsoft.com/office/drawing/2014/main" id="{E64A2166-F160-EB26-AB75-8F66FBB2E1BA}"/>
              </a:ext>
            </a:extLst>
          </p:cNvPr>
          <p:cNvSpPr>
            <a:spLocks noGrp="1"/>
          </p:cNvSpPr>
          <p:nvPr>
            <p:ph type="pic" sz="quarter" idx="15"/>
          </p:nvPr>
        </p:nvSpPr>
        <p:spPr>
          <a:xfrm>
            <a:off x="8153446" y="2221229"/>
            <a:ext cx="698681" cy="626473"/>
          </a:xfrm>
        </p:spPr>
        <p:txBody>
          <a:bodyPr/>
          <a:lstStyle/>
          <a:p>
            <a:endParaRPr lang="en-US"/>
          </a:p>
        </p:txBody>
      </p:sp>
      <p:sp>
        <p:nvSpPr>
          <p:cNvPr id="17" name="Picture Placeholder 14">
            <a:extLst>
              <a:ext uri="{FF2B5EF4-FFF2-40B4-BE49-F238E27FC236}">
                <a16:creationId xmlns:a16="http://schemas.microsoft.com/office/drawing/2014/main" id="{7BFFD920-3AF2-1C01-E592-9BD4EDB3DBEF}"/>
              </a:ext>
            </a:extLst>
          </p:cNvPr>
          <p:cNvSpPr>
            <a:spLocks noGrp="1"/>
          </p:cNvSpPr>
          <p:nvPr>
            <p:ph type="pic" sz="quarter" idx="16"/>
          </p:nvPr>
        </p:nvSpPr>
        <p:spPr>
          <a:xfrm>
            <a:off x="10539322" y="2221229"/>
            <a:ext cx="698681" cy="626473"/>
          </a:xfrm>
        </p:spPr>
        <p:txBody>
          <a:bodyPr/>
          <a:lstStyle/>
          <a:p>
            <a:endParaRPr lang="en-US"/>
          </a:p>
        </p:txBody>
      </p:sp>
      <p:sp>
        <p:nvSpPr>
          <p:cNvPr id="18" name="Text Placeholder 20">
            <a:extLst>
              <a:ext uri="{FF2B5EF4-FFF2-40B4-BE49-F238E27FC236}">
                <a16:creationId xmlns:a16="http://schemas.microsoft.com/office/drawing/2014/main" id="{A83D3873-36CB-7A19-C077-900734712F40}"/>
              </a:ext>
            </a:extLst>
          </p:cNvPr>
          <p:cNvSpPr>
            <a:spLocks noGrp="1"/>
          </p:cNvSpPr>
          <p:nvPr>
            <p:ph type="body" sz="quarter" idx="17" hasCustomPrompt="1"/>
          </p:nvPr>
        </p:nvSpPr>
        <p:spPr>
          <a:xfrm>
            <a:off x="575217" y="3009356"/>
            <a:ext cx="1579971" cy="682611"/>
          </a:xfrm>
        </p:spPr>
        <p:txBody>
          <a:bodyPr/>
          <a:lstStyle>
            <a:lvl1pPr algn="ctr">
              <a:buNone/>
              <a:defRPr sz="1600" b="1"/>
            </a:lvl1pPr>
          </a:lstStyle>
          <a:p>
            <a:pPr lvl="0"/>
            <a:r>
              <a:rPr lang="en-US" dirty="0"/>
              <a:t>Sub Title1</a:t>
            </a:r>
          </a:p>
        </p:txBody>
      </p:sp>
      <p:sp>
        <p:nvSpPr>
          <p:cNvPr id="19" name="Text Placeholder 20">
            <a:extLst>
              <a:ext uri="{FF2B5EF4-FFF2-40B4-BE49-F238E27FC236}">
                <a16:creationId xmlns:a16="http://schemas.microsoft.com/office/drawing/2014/main" id="{5CF5BF10-653B-12FA-9F03-41F76F68BEBE}"/>
              </a:ext>
            </a:extLst>
          </p:cNvPr>
          <p:cNvSpPr>
            <a:spLocks noGrp="1"/>
          </p:cNvSpPr>
          <p:nvPr>
            <p:ph type="body" sz="quarter" idx="18" hasCustomPrompt="1"/>
          </p:nvPr>
        </p:nvSpPr>
        <p:spPr>
          <a:xfrm>
            <a:off x="2896052" y="2965725"/>
            <a:ext cx="1579971" cy="682611"/>
          </a:xfrm>
        </p:spPr>
        <p:txBody>
          <a:bodyPr/>
          <a:lstStyle>
            <a:lvl1pPr algn="ctr">
              <a:buNone/>
              <a:defRPr sz="1600" b="1"/>
            </a:lvl1pPr>
          </a:lstStyle>
          <a:p>
            <a:pPr lvl="0"/>
            <a:r>
              <a:rPr lang="en-US" dirty="0"/>
              <a:t>Sub Title2</a:t>
            </a:r>
          </a:p>
        </p:txBody>
      </p:sp>
      <p:sp>
        <p:nvSpPr>
          <p:cNvPr id="20" name="Text Placeholder 20">
            <a:extLst>
              <a:ext uri="{FF2B5EF4-FFF2-40B4-BE49-F238E27FC236}">
                <a16:creationId xmlns:a16="http://schemas.microsoft.com/office/drawing/2014/main" id="{261987D8-D588-4491-B474-30EEB76968FB}"/>
              </a:ext>
            </a:extLst>
          </p:cNvPr>
          <p:cNvSpPr>
            <a:spLocks noGrp="1"/>
          </p:cNvSpPr>
          <p:nvPr>
            <p:ph type="body" sz="quarter" idx="19" hasCustomPrompt="1"/>
          </p:nvPr>
        </p:nvSpPr>
        <p:spPr>
          <a:xfrm>
            <a:off x="5333861" y="2965725"/>
            <a:ext cx="1579971" cy="682611"/>
          </a:xfrm>
        </p:spPr>
        <p:txBody>
          <a:bodyPr/>
          <a:lstStyle>
            <a:lvl1pPr algn="ctr">
              <a:buNone/>
              <a:defRPr sz="1600" b="1"/>
            </a:lvl1pPr>
          </a:lstStyle>
          <a:p>
            <a:pPr lvl="0"/>
            <a:r>
              <a:rPr lang="en-US" dirty="0"/>
              <a:t>Sub Title3</a:t>
            </a:r>
          </a:p>
        </p:txBody>
      </p:sp>
      <p:sp>
        <p:nvSpPr>
          <p:cNvPr id="21" name="Text Placeholder 20">
            <a:extLst>
              <a:ext uri="{FF2B5EF4-FFF2-40B4-BE49-F238E27FC236}">
                <a16:creationId xmlns:a16="http://schemas.microsoft.com/office/drawing/2014/main" id="{D0329DAE-6102-9AC1-6973-C8D64DD6711C}"/>
              </a:ext>
            </a:extLst>
          </p:cNvPr>
          <p:cNvSpPr>
            <a:spLocks noGrp="1"/>
          </p:cNvSpPr>
          <p:nvPr>
            <p:ph type="body" sz="quarter" idx="20" hasCustomPrompt="1"/>
          </p:nvPr>
        </p:nvSpPr>
        <p:spPr>
          <a:xfrm>
            <a:off x="7715977" y="2965725"/>
            <a:ext cx="1579971" cy="682611"/>
          </a:xfrm>
        </p:spPr>
        <p:txBody>
          <a:bodyPr/>
          <a:lstStyle>
            <a:lvl1pPr algn="ctr">
              <a:buNone/>
              <a:defRPr sz="1600" b="1"/>
            </a:lvl1pPr>
          </a:lstStyle>
          <a:p>
            <a:pPr lvl="0"/>
            <a:r>
              <a:rPr lang="en-US" dirty="0"/>
              <a:t>Sub Title4</a:t>
            </a:r>
          </a:p>
        </p:txBody>
      </p:sp>
      <p:sp>
        <p:nvSpPr>
          <p:cNvPr id="22" name="Text Placeholder 20">
            <a:extLst>
              <a:ext uri="{FF2B5EF4-FFF2-40B4-BE49-F238E27FC236}">
                <a16:creationId xmlns:a16="http://schemas.microsoft.com/office/drawing/2014/main" id="{2E0206A2-C2D6-EFEA-3C74-2017C4BC693A}"/>
              </a:ext>
            </a:extLst>
          </p:cNvPr>
          <p:cNvSpPr>
            <a:spLocks noGrp="1"/>
          </p:cNvSpPr>
          <p:nvPr>
            <p:ph type="body" sz="quarter" idx="21" hasCustomPrompt="1"/>
          </p:nvPr>
        </p:nvSpPr>
        <p:spPr>
          <a:xfrm>
            <a:off x="10098676" y="2966613"/>
            <a:ext cx="1579971" cy="682611"/>
          </a:xfrm>
        </p:spPr>
        <p:txBody>
          <a:bodyPr/>
          <a:lstStyle>
            <a:lvl1pPr algn="ctr">
              <a:buNone/>
              <a:defRPr sz="1600" b="1"/>
            </a:lvl1pPr>
          </a:lstStyle>
          <a:p>
            <a:pPr lvl="0"/>
            <a:r>
              <a:rPr lang="en-US" dirty="0"/>
              <a:t>Sub Title5</a:t>
            </a:r>
          </a:p>
        </p:txBody>
      </p:sp>
    </p:spTree>
    <p:extLst>
      <p:ext uri="{BB962C8B-B14F-4D97-AF65-F5344CB8AC3E}">
        <p14:creationId xmlns:p14="http://schemas.microsoft.com/office/powerpoint/2010/main" val="2054131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8A2C1D-710E-5EEE-56FD-448CCE0DEE89}"/>
              </a:ext>
            </a:extLst>
          </p:cNvPr>
          <p:cNvSpPr>
            <a:spLocks noGrp="1"/>
          </p:cNvSpPr>
          <p:nvPr>
            <p:ph type="title" hasCustomPrompt="1"/>
          </p:nvPr>
        </p:nvSpPr>
        <p:spPr>
          <a:xfrm>
            <a:off x="323850" y="298146"/>
            <a:ext cx="11544300" cy="492443"/>
          </a:xfrm>
        </p:spPr>
        <p:txBody>
          <a:bodyPr/>
          <a:lstStyle/>
          <a:p>
            <a:r>
              <a:rPr lang="en-US" dirty="0"/>
              <a:t>Slide Title</a:t>
            </a:r>
          </a:p>
        </p:txBody>
      </p:sp>
      <p:grpSp>
        <p:nvGrpSpPr>
          <p:cNvPr id="6" name="Group 5">
            <a:extLst>
              <a:ext uri="{FF2B5EF4-FFF2-40B4-BE49-F238E27FC236}">
                <a16:creationId xmlns:a16="http://schemas.microsoft.com/office/drawing/2014/main" id="{5D48D7E9-C4E4-96F1-C763-981BD5E03611}"/>
              </a:ext>
            </a:extLst>
          </p:cNvPr>
          <p:cNvGrpSpPr/>
          <p:nvPr userDrawn="1"/>
        </p:nvGrpSpPr>
        <p:grpSpPr>
          <a:xfrm>
            <a:off x="816874" y="337443"/>
            <a:ext cx="10970375" cy="3470230"/>
            <a:chOff x="427892" y="455981"/>
            <a:chExt cx="10970375" cy="3470230"/>
          </a:xfrm>
        </p:grpSpPr>
        <p:cxnSp>
          <p:nvCxnSpPr>
            <p:cNvPr id="7" name="Straight Connector 6">
              <a:extLst>
                <a:ext uri="{FF2B5EF4-FFF2-40B4-BE49-F238E27FC236}">
                  <a16:creationId xmlns:a16="http://schemas.microsoft.com/office/drawing/2014/main" id="{06C97F8F-3F18-10E6-783B-081151B74533}"/>
                </a:ext>
              </a:extLst>
            </p:cNvPr>
            <p:cNvCxnSpPr>
              <a:cxnSpLocks/>
            </p:cNvCxnSpPr>
            <p:nvPr/>
          </p:nvCxnSpPr>
          <p:spPr>
            <a:xfrm flipV="1">
              <a:off x="427892" y="745588"/>
              <a:ext cx="10519507" cy="3180623"/>
            </a:xfrm>
            <a:prstGeom prst="line">
              <a:avLst/>
            </a:prstGeom>
            <a:noFill/>
            <a:ln w="19050">
              <a:gradFill>
                <a:gsLst>
                  <a:gs pos="74250">
                    <a:schemeClr val="accent3"/>
                  </a:gs>
                  <a:gs pos="49500">
                    <a:schemeClr val="accent1"/>
                  </a:gs>
                  <a:gs pos="0">
                    <a:schemeClr val="tx1"/>
                  </a:gs>
                  <a:gs pos="99000">
                    <a:schemeClr val="accent4"/>
                  </a:gs>
                </a:gsLst>
                <a:lin ang="5400000" scaled="1"/>
              </a:gradFill>
            </a:ln>
            <a:effectLst/>
          </p:spPr>
          <p:style>
            <a:lnRef idx="2">
              <a:schemeClr val="accent1">
                <a:shade val="50000"/>
              </a:schemeClr>
            </a:lnRef>
            <a:fillRef idx="1">
              <a:schemeClr val="accent1"/>
            </a:fillRef>
            <a:effectRef idx="0">
              <a:schemeClr val="accent1"/>
            </a:effectRef>
            <a:fontRef idx="minor">
              <a:schemeClr val="lt1"/>
            </a:fontRef>
          </p:style>
        </p:cxnSp>
        <p:grpSp>
          <p:nvGrpSpPr>
            <p:cNvPr id="8" name="Group 7">
              <a:extLst>
                <a:ext uri="{FF2B5EF4-FFF2-40B4-BE49-F238E27FC236}">
                  <a16:creationId xmlns:a16="http://schemas.microsoft.com/office/drawing/2014/main" id="{2EE88003-8BF9-742C-EFBD-82FDAF54D157}"/>
                </a:ext>
              </a:extLst>
            </p:cNvPr>
            <p:cNvGrpSpPr/>
            <p:nvPr/>
          </p:nvGrpSpPr>
          <p:grpSpPr>
            <a:xfrm rot="20481011">
              <a:off x="11082327" y="455981"/>
              <a:ext cx="315940" cy="359132"/>
              <a:chOff x="1566542" y="2614262"/>
              <a:chExt cx="188843" cy="214662"/>
            </a:xfrm>
            <a:solidFill>
              <a:schemeClr val="accent2"/>
            </a:solidFill>
          </p:grpSpPr>
          <p:sp>
            <p:nvSpPr>
              <p:cNvPr id="9" name="Arrow: Chevron 20">
                <a:extLst>
                  <a:ext uri="{FF2B5EF4-FFF2-40B4-BE49-F238E27FC236}">
                    <a16:creationId xmlns:a16="http://schemas.microsoft.com/office/drawing/2014/main" id="{EE926A8C-89F4-F7C1-4351-1D502AF2BF13}"/>
                  </a:ext>
                </a:extLst>
              </p:cNvPr>
              <p:cNvSpPr/>
              <p:nvPr/>
            </p:nvSpPr>
            <p:spPr>
              <a:xfrm>
                <a:off x="1566542" y="2614262"/>
                <a:ext cx="131243" cy="214662"/>
              </a:xfrm>
              <a:prstGeom prst="chevron">
                <a:avLst>
                  <a:gd name="adj" fmla="val 83644"/>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7182D"/>
                  </a:solidFill>
                  <a:effectLst/>
                  <a:uLnTx/>
                  <a:uFillTx/>
                  <a:latin typeface="CiscoSansTT"/>
                  <a:ea typeface="+mn-ea"/>
                  <a:cs typeface="+mn-cs"/>
                </a:endParaRPr>
              </a:p>
            </p:txBody>
          </p:sp>
          <p:sp>
            <p:nvSpPr>
              <p:cNvPr id="10" name="Arrow: Chevron 21">
                <a:extLst>
                  <a:ext uri="{FF2B5EF4-FFF2-40B4-BE49-F238E27FC236}">
                    <a16:creationId xmlns:a16="http://schemas.microsoft.com/office/drawing/2014/main" id="{765DC5F8-3BA5-F899-74F9-7A25340F200C}"/>
                  </a:ext>
                </a:extLst>
              </p:cNvPr>
              <p:cNvSpPr/>
              <p:nvPr/>
            </p:nvSpPr>
            <p:spPr>
              <a:xfrm>
                <a:off x="1624142" y="2614262"/>
                <a:ext cx="131243" cy="214662"/>
              </a:xfrm>
              <a:prstGeom prst="chevron">
                <a:avLst>
                  <a:gd name="adj" fmla="val 83644"/>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lIns="45720" r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7182D"/>
                  </a:solidFill>
                  <a:effectLst/>
                  <a:uLnTx/>
                  <a:uFillTx/>
                  <a:latin typeface="CiscoSansTT"/>
                  <a:ea typeface="+mn-ea"/>
                  <a:cs typeface="+mn-cs"/>
                </a:endParaRPr>
              </a:p>
            </p:txBody>
          </p:sp>
        </p:grpSp>
      </p:grpSp>
      <p:sp>
        <p:nvSpPr>
          <p:cNvPr id="11" name="Rectangle 10">
            <a:extLst>
              <a:ext uri="{FF2B5EF4-FFF2-40B4-BE49-F238E27FC236}">
                <a16:creationId xmlns:a16="http://schemas.microsoft.com/office/drawing/2014/main" id="{C7154533-85BD-D9B6-6749-F303BA1D7A05}"/>
              </a:ext>
            </a:extLst>
          </p:cNvPr>
          <p:cNvSpPr/>
          <p:nvPr userDrawn="1"/>
        </p:nvSpPr>
        <p:spPr>
          <a:xfrm>
            <a:off x="4822020" y="2149072"/>
            <a:ext cx="914400" cy="684268"/>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sp>
        <p:nvSpPr>
          <p:cNvPr id="12" name="Rectangle 11">
            <a:extLst>
              <a:ext uri="{FF2B5EF4-FFF2-40B4-BE49-F238E27FC236}">
                <a16:creationId xmlns:a16="http://schemas.microsoft.com/office/drawing/2014/main" id="{43790752-EBDA-D1A5-13FC-5A30E3966FA7}"/>
              </a:ext>
            </a:extLst>
          </p:cNvPr>
          <p:cNvSpPr/>
          <p:nvPr userDrawn="1"/>
        </p:nvSpPr>
        <p:spPr>
          <a:xfrm>
            <a:off x="7138058" y="1212044"/>
            <a:ext cx="914400" cy="914400"/>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sp>
        <p:nvSpPr>
          <p:cNvPr id="13" name="Rectangle 12">
            <a:extLst>
              <a:ext uri="{FF2B5EF4-FFF2-40B4-BE49-F238E27FC236}">
                <a16:creationId xmlns:a16="http://schemas.microsoft.com/office/drawing/2014/main" id="{E5DA9998-63E0-D24B-CF5A-4217E97CE98F}"/>
              </a:ext>
            </a:extLst>
          </p:cNvPr>
          <p:cNvSpPr/>
          <p:nvPr userDrawn="1"/>
        </p:nvSpPr>
        <p:spPr>
          <a:xfrm>
            <a:off x="9417277" y="556038"/>
            <a:ext cx="914400" cy="914400"/>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CiscoSansTT"/>
              <a:ea typeface="+mn-ea"/>
              <a:cs typeface="+mn-cs"/>
            </a:endParaRPr>
          </a:p>
        </p:txBody>
      </p:sp>
      <p:sp>
        <p:nvSpPr>
          <p:cNvPr id="14" name="Rectangle 13">
            <a:extLst>
              <a:ext uri="{FF2B5EF4-FFF2-40B4-BE49-F238E27FC236}">
                <a16:creationId xmlns:a16="http://schemas.microsoft.com/office/drawing/2014/main" id="{8B1B1097-AAD1-A77F-D33A-34EC08576732}"/>
              </a:ext>
            </a:extLst>
          </p:cNvPr>
          <p:cNvSpPr/>
          <p:nvPr userDrawn="1"/>
        </p:nvSpPr>
        <p:spPr>
          <a:xfrm>
            <a:off x="164297" y="3342810"/>
            <a:ext cx="914400" cy="914400"/>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cxnSp>
        <p:nvCxnSpPr>
          <p:cNvPr id="15" name="Straight Connector 14">
            <a:extLst>
              <a:ext uri="{FF2B5EF4-FFF2-40B4-BE49-F238E27FC236}">
                <a16:creationId xmlns:a16="http://schemas.microsoft.com/office/drawing/2014/main" id="{EFBC64E1-8CDD-4182-60D0-604FFADFED87}"/>
              </a:ext>
            </a:extLst>
          </p:cNvPr>
          <p:cNvCxnSpPr>
            <a:cxnSpLocks/>
          </p:cNvCxnSpPr>
          <p:nvPr userDrawn="1"/>
        </p:nvCxnSpPr>
        <p:spPr>
          <a:xfrm>
            <a:off x="690197" y="4385718"/>
            <a:ext cx="0" cy="1776472"/>
          </a:xfrm>
          <a:prstGeom prst="line">
            <a:avLst/>
          </a:prstGeom>
          <a:ln w="22225" cap="rnd">
            <a:solidFill>
              <a:schemeClr val="bg2"/>
            </a:solidFill>
            <a:prstDash val="sysDot"/>
            <a:headEnd type="none" w="med" len="med"/>
            <a:tailEnd type="ova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AA4F943-D928-F7E8-A570-C3DD7D5AD7B2}"/>
              </a:ext>
            </a:extLst>
          </p:cNvPr>
          <p:cNvCxnSpPr>
            <a:cxnSpLocks/>
          </p:cNvCxnSpPr>
          <p:nvPr userDrawn="1"/>
        </p:nvCxnSpPr>
        <p:spPr>
          <a:xfrm>
            <a:off x="2827887" y="3800011"/>
            <a:ext cx="0" cy="2362179"/>
          </a:xfrm>
          <a:prstGeom prst="line">
            <a:avLst/>
          </a:prstGeom>
          <a:ln w="22225" cap="rnd">
            <a:solidFill>
              <a:schemeClr val="bg2"/>
            </a:solidFill>
            <a:prstDash val="sysDot"/>
            <a:headEnd type="none" w="med" len="med"/>
            <a:tailEnd type="ova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37D3FE8E-C486-7843-7FA3-025C4D1EECA8}"/>
              </a:ext>
            </a:extLst>
          </p:cNvPr>
          <p:cNvCxnSpPr>
            <a:cxnSpLocks/>
          </p:cNvCxnSpPr>
          <p:nvPr userDrawn="1"/>
        </p:nvCxnSpPr>
        <p:spPr>
          <a:xfrm>
            <a:off x="5244775" y="3144670"/>
            <a:ext cx="0" cy="3017520"/>
          </a:xfrm>
          <a:prstGeom prst="line">
            <a:avLst/>
          </a:prstGeom>
          <a:ln w="22225" cap="rnd">
            <a:solidFill>
              <a:schemeClr val="bg2"/>
            </a:solidFill>
            <a:prstDash val="sysDot"/>
            <a:headEnd type="none" w="med" len="med"/>
            <a:tailEnd type="ova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DBCB290-2092-94BA-8815-92E1052CEBEB}"/>
              </a:ext>
            </a:extLst>
          </p:cNvPr>
          <p:cNvCxnSpPr>
            <a:cxnSpLocks/>
          </p:cNvCxnSpPr>
          <p:nvPr userDrawn="1"/>
        </p:nvCxnSpPr>
        <p:spPr>
          <a:xfrm>
            <a:off x="7617526" y="2188120"/>
            <a:ext cx="0" cy="3974070"/>
          </a:xfrm>
          <a:prstGeom prst="line">
            <a:avLst/>
          </a:prstGeom>
          <a:ln w="22225" cap="rnd">
            <a:solidFill>
              <a:schemeClr val="bg2"/>
            </a:solidFill>
            <a:prstDash val="sysDot"/>
            <a:headEnd type="none" w="med" len="med"/>
            <a:tailEnd type="ova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F05C740-91D0-6D78-1C91-51E30A9D53A9}"/>
              </a:ext>
            </a:extLst>
          </p:cNvPr>
          <p:cNvCxnSpPr>
            <a:cxnSpLocks/>
          </p:cNvCxnSpPr>
          <p:nvPr userDrawn="1"/>
        </p:nvCxnSpPr>
        <p:spPr>
          <a:xfrm>
            <a:off x="9874477" y="1405901"/>
            <a:ext cx="0" cy="4788217"/>
          </a:xfrm>
          <a:prstGeom prst="line">
            <a:avLst/>
          </a:prstGeom>
          <a:ln w="22225" cap="rnd">
            <a:solidFill>
              <a:schemeClr val="bg2"/>
            </a:solidFill>
            <a:prstDash val="sysDot"/>
            <a:headEnd type="none" w="med" len="med"/>
            <a:tailEnd type="ova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0134C70B-1881-0718-229E-E3A9EF89D569}"/>
              </a:ext>
            </a:extLst>
          </p:cNvPr>
          <p:cNvSpPr/>
          <p:nvPr userDrawn="1"/>
        </p:nvSpPr>
        <p:spPr>
          <a:xfrm>
            <a:off x="2590847" y="2833340"/>
            <a:ext cx="914400" cy="662812"/>
          </a:xfrm>
          <a:prstGeom prst="rect">
            <a:avLst/>
          </a:prstGeom>
          <a:solidFill>
            <a:schemeClr val="tx1"/>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err="1">
              <a:ln>
                <a:noFill/>
              </a:ln>
              <a:solidFill>
                <a:srgbClr val="FFFFFF"/>
              </a:solidFill>
              <a:effectLst/>
              <a:uLnTx/>
              <a:uFillTx/>
              <a:latin typeface="CiscoSansTT"/>
              <a:ea typeface="+mn-ea"/>
              <a:cs typeface="+mn-cs"/>
            </a:endParaRPr>
          </a:p>
        </p:txBody>
      </p:sp>
      <p:sp>
        <p:nvSpPr>
          <p:cNvPr id="21" name="Picture Placeholder 31">
            <a:extLst>
              <a:ext uri="{FF2B5EF4-FFF2-40B4-BE49-F238E27FC236}">
                <a16:creationId xmlns:a16="http://schemas.microsoft.com/office/drawing/2014/main" id="{F19240B4-70E5-3FF9-E565-7FDCE66777FA}"/>
              </a:ext>
            </a:extLst>
          </p:cNvPr>
          <p:cNvSpPr>
            <a:spLocks noGrp="1"/>
          </p:cNvSpPr>
          <p:nvPr>
            <p:ph type="pic" sz="quarter" idx="10"/>
          </p:nvPr>
        </p:nvSpPr>
        <p:spPr>
          <a:xfrm>
            <a:off x="265721" y="3535757"/>
            <a:ext cx="589898" cy="528507"/>
          </a:xfrm>
        </p:spPr>
        <p:txBody>
          <a:bodyPr/>
          <a:lstStyle/>
          <a:p>
            <a:endParaRPr lang="en-US"/>
          </a:p>
        </p:txBody>
      </p:sp>
      <p:sp>
        <p:nvSpPr>
          <p:cNvPr id="22" name="Picture Placeholder 31">
            <a:extLst>
              <a:ext uri="{FF2B5EF4-FFF2-40B4-BE49-F238E27FC236}">
                <a16:creationId xmlns:a16="http://schemas.microsoft.com/office/drawing/2014/main" id="{411FBE6E-6FE6-A054-7967-5CB69D174F30}"/>
              </a:ext>
            </a:extLst>
          </p:cNvPr>
          <p:cNvSpPr>
            <a:spLocks noGrp="1"/>
          </p:cNvSpPr>
          <p:nvPr>
            <p:ph type="pic" sz="quarter" idx="11"/>
          </p:nvPr>
        </p:nvSpPr>
        <p:spPr>
          <a:xfrm>
            <a:off x="2735876" y="2900493"/>
            <a:ext cx="589898" cy="528507"/>
          </a:xfrm>
        </p:spPr>
        <p:txBody>
          <a:bodyPr/>
          <a:lstStyle/>
          <a:p>
            <a:endParaRPr lang="en-US"/>
          </a:p>
        </p:txBody>
      </p:sp>
      <p:sp>
        <p:nvSpPr>
          <p:cNvPr id="23" name="Picture Placeholder 31">
            <a:extLst>
              <a:ext uri="{FF2B5EF4-FFF2-40B4-BE49-F238E27FC236}">
                <a16:creationId xmlns:a16="http://schemas.microsoft.com/office/drawing/2014/main" id="{DB9AAA8F-14BB-31AC-D24C-9269F489D15F}"/>
              </a:ext>
            </a:extLst>
          </p:cNvPr>
          <p:cNvSpPr>
            <a:spLocks noGrp="1"/>
          </p:cNvSpPr>
          <p:nvPr>
            <p:ph type="pic" sz="quarter" idx="12"/>
          </p:nvPr>
        </p:nvSpPr>
        <p:spPr>
          <a:xfrm>
            <a:off x="4959602" y="2226312"/>
            <a:ext cx="589898" cy="528507"/>
          </a:xfrm>
        </p:spPr>
        <p:txBody>
          <a:bodyPr/>
          <a:lstStyle/>
          <a:p>
            <a:endParaRPr lang="en-US"/>
          </a:p>
        </p:txBody>
      </p:sp>
      <p:sp>
        <p:nvSpPr>
          <p:cNvPr id="24" name="Picture Placeholder 31">
            <a:extLst>
              <a:ext uri="{FF2B5EF4-FFF2-40B4-BE49-F238E27FC236}">
                <a16:creationId xmlns:a16="http://schemas.microsoft.com/office/drawing/2014/main" id="{6A48E417-4281-6CF8-B477-13B36FDEFDF6}"/>
              </a:ext>
            </a:extLst>
          </p:cNvPr>
          <p:cNvSpPr>
            <a:spLocks noGrp="1"/>
          </p:cNvSpPr>
          <p:nvPr>
            <p:ph type="pic" sz="quarter" idx="13"/>
          </p:nvPr>
        </p:nvSpPr>
        <p:spPr>
          <a:xfrm>
            <a:off x="7300309" y="1416269"/>
            <a:ext cx="589898" cy="528507"/>
          </a:xfrm>
        </p:spPr>
        <p:txBody>
          <a:bodyPr/>
          <a:lstStyle/>
          <a:p>
            <a:endParaRPr lang="en-US"/>
          </a:p>
        </p:txBody>
      </p:sp>
      <p:sp>
        <p:nvSpPr>
          <p:cNvPr id="25" name="Picture Placeholder 31">
            <a:extLst>
              <a:ext uri="{FF2B5EF4-FFF2-40B4-BE49-F238E27FC236}">
                <a16:creationId xmlns:a16="http://schemas.microsoft.com/office/drawing/2014/main" id="{8A424F9E-792B-05B9-E838-A433CFE3F100}"/>
              </a:ext>
            </a:extLst>
          </p:cNvPr>
          <p:cNvSpPr>
            <a:spLocks noGrp="1"/>
          </p:cNvSpPr>
          <p:nvPr>
            <p:ph type="pic" sz="quarter" idx="14"/>
          </p:nvPr>
        </p:nvSpPr>
        <p:spPr>
          <a:xfrm>
            <a:off x="9579528" y="751567"/>
            <a:ext cx="589898" cy="528507"/>
          </a:xfrm>
        </p:spPr>
        <p:txBody>
          <a:bodyPr/>
          <a:lstStyle/>
          <a:p>
            <a:endParaRPr lang="en-US"/>
          </a:p>
        </p:txBody>
      </p:sp>
      <p:sp>
        <p:nvSpPr>
          <p:cNvPr id="26" name="Footer Placeholder 2">
            <a:extLst>
              <a:ext uri="{FF2B5EF4-FFF2-40B4-BE49-F238E27FC236}">
                <a16:creationId xmlns:a16="http://schemas.microsoft.com/office/drawing/2014/main" id="{CB2BF53F-A497-BB27-6313-992E88DBF1D8}"/>
              </a:ext>
            </a:extLst>
          </p:cNvPr>
          <p:cNvSpPr>
            <a:spLocks noGrp="1"/>
          </p:cNvSpPr>
          <p:nvPr>
            <p:ph type="ftr" sz="quarter" idx="15"/>
          </p:nvPr>
        </p:nvSpPr>
        <p:spPr>
          <a:xfrm>
            <a:off x="4230688" y="6445885"/>
            <a:ext cx="3727450" cy="411480"/>
          </a:xfrm>
          <a:noFill/>
        </p:spPr>
        <p:txBody>
          <a:bodyPr/>
          <a:lstStyle/>
          <a:p>
            <a:pPr defTabSz="814318">
              <a:defRPr/>
            </a:pPr>
            <a:r>
              <a:rPr lang="en-US"/>
              <a:t>Session ID: BRKSEC-XXXX</a:t>
            </a:r>
            <a:endParaRPr lang="en-US" dirty="0"/>
          </a:p>
        </p:txBody>
      </p:sp>
      <p:sp>
        <p:nvSpPr>
          <p:cNvPr id="50" name="Text Placeholder 41">
            <a:extLst>
              <a:ext uri="{FF2B5EF4-FFF2-40B4-BE49-F238E27FC236}">
                <a16:creationId xmlns:a16="http://schemas.microsoft.com/office/drawing/2014/main" id="{F74E3F4A-1D2E-FC90-0180-5BD9194EAE45}"/>
              </a:ext>
            </a:extLst>
          </p:cNvPr>
          <p:cNvSpPr>
            <a:spLocks noGrp="1"/>
          </p:cNvSpPr>
          <p:nvPr>
            <p:ph type="body" sz="quarter" idx="16" hasCustomPrompt="1"/>
          </p:nvPr>
        </p:nvSpPr>
        <p:spPr>
          <a:xfrm>
            <a:off x="724916" y="4927600"/>
            <a:ext cx="1846388" cy="1432294"/>
          </a:xfrm>
        </p:spPr>
        <p:txBody>
          <a:bodyPr/>
          <a:lstStyle>
            <a:lvl1pPr>
              <a:defRPr sz="1400"/>
            </a:lvl1pPr>
          </a:lstStyle>
          <a:p>
            <a:pPr lvl="0"/>
            <a:r>
              <a:rPr lang="en-US" dirty="0"/>
              <a:t>Text1</a:t>
            </a:r>
          </a:p>
        </p:txBody>
      </p:sp>
      <p:sp>
        <p:nvSpPr>
          <p:cNvPr id="51" name="Text Placeholder 41">
            <a:extLst>
              <a:ext uri="{FF2B5EF4-FFF2-40B4-BE49-F238E27FC236}">
                <a16:creationId xmlns:a16="http://schemas.microsoft.com/office/drawing/2014/main" id="{C040BAE8-D9FE-04EB-E8FE-4632B21CF278}"/>
              </a:ext>
            </a:extLst>
          </p:cNvPr>
          <p:cNvSpPr>
            <a:spLocks noGrp="1"/>
          </p:cNvSpPr>
          <p:nvPr>
            <p:ph type="body" sz="quarter" idx="17" hasCustomPrompt="1"/>
          </p:nvPr>
        </p:nvSpPr>
        <p:spPr>
          <a:xfrm>
            <a:off x="2872025" y="4458850"/>
            <a:ext cx="1846388" cy="1675513"/>
          </a:xfrm>
        </p:spPr>
        <p:txBody>
          <a:bodyPr/>
          <a:lstStyle>
            <a:lvl1pPr>
              <a:defRPr sz="1400"/>
            </a:lvl1pPr>
          </a:lstStyle>
          <a:p>
            <a:pPr lvl="0"/>
            <a:r>
              <a:rPr lang="en-US" dirty="0"/>
              <a:t>Text2</a:t>
            </a:r>
          </a:p>
        </p:txBody>
      </p:sp>
      <p:sp>
        <p:nvSpPr>
          <p:cNvPr id="52" name="Text Placeholder 41">
            <a:extLst>
              <a:ext uri="{FF2B5EF4-FFF2-40B4-BE49-F238E27FC236}">
                <a16:creationId xmlns:a16="http://schemas.microsoft.com/office/drawing/2014/main" id="{057BEA10-21E1-5DDA-C35F-BCC35813A8E4}"/>
              </a:ext>
            </a:extLst>
          </p:cNvPr>
          <p:cNvSpPr>
            <a:spLocks noGrp="1"/>
          </p:cNvSpPr>
          <p:nvPr>
            <p:ph type="body" sz="quarter" idx="18" hasCustomPrompt="1"/>
          </p:nvPr>
        </p:nvSpPr>
        <p:spPr>
          <a:xfrm>
            <a:off x="5286228" y="3800011"/>
            <a:ext cx="1846388" cy="1466998"/>
          </a:xfrm>
        </p:spPr>
        <p:txBody>
          <a:bodyPr/>
          <a:lstStyle>
            <a:lvl1pPr>
              <a:defRPr sz="1400"/>
            </a:lvl1pPr>
          </a:lstStyle>
          <a:p>
            <a:pPr lvl="0"/>
            <a:r>
              <a:rPr lang="en-US" dirty="0"/>
              <a:t>Text3</a:t>
            </a:r>
          </a:p>
        </p:txBody>
      </p:sp>
      <p:sp>
        <p:nvSpPr>
          <p:cNvPr id="53" name="Text Placeholder 41">
            <a:extLst>
              <a:ext uri="{FF2B5EF4-FFF2-40B4-BE49-F238E27FC236}">
                <a16:creationId xmlns:a16="http://schemas.microsoft.com/office/drawing/2014/main" id="{31A5AF39-8CB2-3B22-AE2C-64177DF8B968}"/>
              </a:ext>
            </a:extLst>
          </p:cNvPr>
          <p:cNvSpPr>
            <a:spLocks noGrp="1"/>
          </p:cNvSpPr>
          <p:nvPr>
            <p:ph type="body" sz="quarter" idx="19" hasCustomPrompt="1"/>
          </p:nvPr>
        </p:nvSpPr>
        <p:spPr>
          <a:xfrm>
            <a:off x="7625640" y="2900493"/>
            <a:ext cx="1846388" cy="1496679"/>
          </a:xfrm>
        </p:spPr>
        <p:txBody>
          <a:bodyPr/>
          <a:lstStyle>
            <a:lvl1pPr>
              <a:defRPr sz="1400"/>
            </a:lvl1pPr>
          </a:lstStyle>
          <a:p>
            <a:pPr lvl="0"/>
            <a:r>
              <a:rPr lang="en-US" dirty="0"/>
              <a:t>Text4</a:t>
            </a:r>
          </a:p>
        </p:txBody>
      </p:sp>
      <p:sp>
        <p:nvSpPr>
          <p:cNvPr id="54" name="Text Placeholder 41">
            <a:extLst>
              <a:ext uri="{FF2B5EF4-FFF2-40B4-BE49-F238E27FC236}">
                <a16:creationId xmlns:a16="http://schemas.microsoft.com/office/drawing/2014/main" id="{897BB1E6-5CDA-F29B-32EE-2656CB55FFAE}"/>
              </a:ext>
            </a:extLst>
          </p:cNvPr>
          <p:cNvSpPr>
            <a:spLocks noGrp="1"/>
          </p:cNvSpPr>
          <p:nvPr>
            <p:ph type="body" sz="quarter" idx="20" hasCustomPrompt="1"/>
          </p:nvPr>
        </p:nvSpPr>
        <p:spPr>
          <a:xfrm>
            <a:off x="9915929" y="2225384"/>
            <a:ext cx="1846388" cy="1837099"/>
          </a:xfrm>
        </p:spPr>
        <p:txBody>
          <a:bodyPr/>
          <a:lstStyle>
            <a:lvl1pPr>
              <a:defRPr sz="1400"/>
            </a:lvl1pPr>
          </a:lstStyle>
          <a:p>
            <a:pPr lvl="0"/>
            <a:r>
              <a:rPr lang="en-US" dirty="0"/>
              <a:t>Text5</a:t>
            </a:r>
          </a:p>
        </p:txBody>
      </p:sp>
      <p:sp>
        <p:nvSpPr>
          <p:cNvPr id="55" name="Text Placeholder 29">
            <a:extLst>
              <a:ext uri="{FF2B5EF4-FFF2-40B4-BE49-F238E27FC236}">
                <a16:creationId xmlns:a16="http://schemas.microsoft.com/office/drawing/2014/main" id="{63A67636-5A6B-5EEC-633B-D94B9D444AAA}"/>
              </a:ext>
            </a:extLst>
          </p:cNvPr>
          <p:cNvSpPr>
            <a:spLocks noGrp="1"/>
          </p:cNvSpPr>
          <p:nvPr>
            <p:ph type="body" sz="quarter" idx="21" hasCustomPrompt="1"/>
          </p:nvPr>
        </p:nvSpPr>
        <p:spPr>
          <a:xfrm>
            <a:off x="724916" y="4136578"/>
            <a:ext cx="1846388" cy="546976"/>
          </a:xfrm>
        </p:spPr>
        <p:txBody>
          <a:bodyPr/>
          <a:lstStyle>
            <a:lvl1pPr>
              <a:buNone/>
              <a:defRPr sz="1400" b="1"/>
            </a:lvl1pPr>
          </a:lstStyle>
          <a:p>
            <a:pPr lvl="0"/>
            <a:r>
              <a:rPr lang="en-US" dirty="0"/>
              <a:t>Sub Title1</a:t>
            </a:r>
          </a:p>
        </p:txBody>
      </p:sp>
      <p:sp>
        <p:nvSpPr>
          <p:cNvPr id="63" name="Text Placeholder 29">
            <a:extLst>
              <a:ext uri="{FF2B5EF4-FFF2-40B4-BE49-F238E27FC236}">
                <a16:creationId xmlns:a16="http://schemas.microsoft.com/office/drawing/2014/main" id="{6C3BD7E6-2C09-86DA-D3FF-25D2DE777C04}"/>
              </a:ext>
            </a:extLst>
          </p:cNvPr>
          <p:cNvSpPr>
            <a:spLocks noGrp="1"/>
          </p:cNvSpPr>
          <p:nvPr>
            <p:ph type="body" sz="quarter" idx="22" hasCustomPrompt="1"/>
          </p:nvPr>
        </p:nvSpPr>
        <p:spPr>
          <a:xfrm>
            <a:off x="2872025" y="3563306"/>
            <a:ext cx="1846388" cy="611850"/>
          </a:xfrm>
        </p:spPr>
        <p:txBody>
          <a:bodyPr/>
          <a:lstStyle>
            <a:lvl1pPr>
              <a:buNone/>
              <a:defRPr sz="1400" b="1"/>
            </a:lvl1pPr>
          </a:lstStyle>
          <a:p>
            <a:pPr lvl="0"/>
            <a:r>
              <a:rPr lang="en-US" dirty="0"/>
              <a:t>Sub Title2</a:t>
            </a:r>
          </a:p>
        </p:txBody>
      </p:sp>
      <p:sp>
        <p:nvSpPr>
          <p:cNvPr id="64" name="Text Placeholder 29">
            <a:extLst>
              <a:ext uri="{FF2B5EF4-FFF2-40B4-BE49-F238E27FC236}">
                <a16:creationId xmlns:a16="http://schemas.microsoft.com/office/drawing/2014/main" id="{400FC905-9D11-C871-76F4-798608448E0B}"/>
              </a:ext>
            </a:extLst>
          </p:cNvPr>
          <p:cNvSpPr>
            <a:spLocks noGrp="1"/>
          </p:cNvSpPr>
          <p:nvPr>
            <p:ph type="body" sz="quarter" idx="23" hasCustomPrompt="1"/>
          </p:nvPr>
        </p:nvSpPr>
        <p:spPr>
          <a:xfrm>
            <a:off x="5286228" y="2910581"/>
            <a:ext cx="1846388" cy="612938"/>
          </a:xfrm>
        </p:spPr>
        <p:txBody>
          <a:bodyPr/>
          <a:lstStyle>
            <a:lvl1pPr>
              <a:buNone/>
              <a:defRPr sz="1400" b="1"/>
            </a:lvl1pPr>
          </a:lstStyle>
          <a:p>
            <a:pPr lvl="0"/>
            <a:r>
              <a:rPr lang="en-US" dirty="0"/>
              <a:t>Sub Title3</a:t>
            </a:r>
          </a:p>
        </p:txBody>
      </p:sp>
      <p:sp>
        <p:nvSpPr>
          <p:cNvPr id="65" name="Text Placeholder 29">
            <a:extLst>
              <a:ext uri="{FF2B5EF4-FFF2-40B4-BE49-F238E27FC236}">
                <a16:creationId xmlns:a16="http://schemas.microsoft.com/office/drawing/2014/main" id="{EEE96F33-A82A-C580-20F3-E055108C4C61}"/>
              </a:ext>
            </a:extLst>
          </p:cNvPr>
          <p:cNvSpPr>
            <a:spLocks noGrp="1"/>
          </p:cNvSpPr>
          <p:nvPr>
            <p:ph type="body" sz="quarter" idx="24" hasCustomPrompt="1"/>
          </p:nvPr>
        </p:nvSpPr>
        <p:spPr>
          <a:xfrm>
            <a:off x="7643605" y="2015789"/>
            <a:ext cx="1846388" cy="573896"/>
          </a:xfrm>
        </p:spPr>
        <p:txBody>
          <a:bodyPr/>
          <a:lstStyle>
            <a:lvl1pPr>
              <a:buNone/>
              <a:defRPr sz="1400" b="1"/>
            </a:lvl1pPr>
          </a:lstStyle>
          <a:p>
            <a:pPr lvl="0"/>
            <a:r>
              <a:rPr lang="en-US" dirty="0"/>
              <a:t>Sub Title4</a:t>
            </a:r>
          </a:p>
        </p:txBody>
      </p:sp>
      <p:sp>
        <p:nvSpPr>
          <p:cNvPr id="66" name="Text Placeholder 29">
            <a:extLst>
              <a:ext uri="{FF2B5EF4-FFF2-40B4-BE49-F238E27FC236}">
                <a16:creationId xmlns:a16="http://schemas.microsoft.com/office/drawing/2014/main" id="{2EBB4DE5-4FE6-7394-8E6B-3A6719419151}"/>
              </a:ext>
            </a:extLst>
          </p:cNvPr>
          <p:cNvSpPr>
            <a:spLocks noGrp="1"/>
          </p:cNvSpPr>
          <p:nvPr>
            <p:ph type="body" sz="quarter" idx="25" hasCustomPrompt="1"/>
          </p:nvPr>
        </p:nvSpPr>
        <p:spPr>
          <a:xfrm>
            <a:off x="9910835" y="1351086"/>
            <a:ext cx="1846388" cy="545395"/>
          </a:xfrm>
        </p:spPr>
        <p:txBody>
          <a:bodyPr/>
          <a:lstStyle>
            <a:lvl1pPr>
              <a:buNone/>
              <a:defRPr sz="1400" b="1"/>
            </a:lvl1pPr>
          </a:lstStyle>
          <a:p>
            <a:pPr lvl="0"/>
            <a:r>
              <a:rPr lang="en-US" dirty="0"/>
              <a:t>Sub Title5</a:t>
            </a:r>
          </a:p>
        </p:txBody>
      </p:sp>
      <p:sp>
        <p:nvSpPr>
          <p:cNvPr id="67" name="Slide Number Placeholder 3">
            <a:extLst>
              <a:ext uri="{FF2B5EF4-FFF2-40B4-BE49-F238E27FC236}">
                <a16:creationId xmlns:a16="http://schemas.microsoft.com/office/drawing/2014/main" id="{B0BA7076-058D-FE36-C215-F4A967CC02F1}"/>
              </a:ext>
            </a:extLst>
          </p:cNvPr>
          <p:cNvSpPr>
            <a:spLocks noGrp="1"/>
          </p:cNvSpPr>
          <p:nvPr>
            <p:ph type="sldNum" sz="quarter" idx="26"/>
          </p:nvPr>
        </p:nvSpPr>
        <p:spPr>
          <a:xfrm>
            <a:off x="9115425" y="6448929"/>
            <a:ext cx="1773238" cy="411480"/>
          </a:xfrm>
        </p:spPr>
        <p:txBody>
          <a:bodyPr/>
          <a:lstStyle/>
          <a:p>
            <a:fld id="{C3C42FAE-7A31-41D3-A712-51D9B15D0B10}" type="slidenum">
              <a:rPr lang="en-US" smtClean="0"/>
              <a:pPr/>
              <a:t>‹#›</a:t>
            </a:fld>
            <a:endParaRPr lang="en-US" dirty="0"/>
          </a:p>
        </p:txBody>
      </p:sp>
    </p:spTree>
    <p:extLst>
      <p:ext uri="{BB962C8B-B14F-4D97-AF65-F5344CB8AC3E}">
        <p14:creationId xmlns:p14="http://schemas.microsoft.com/office/powerpoint/2010/main" val="1747522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slideLayout" Target="../slideLayouts/slideLayout89.xml"/><Relationship Id="rId112" Type="http://schemas.openxmlformats.org/officeDocument/2006/relationships/slideLayout" Target="../slideLayouts/slideLayout112.xml"/><Relationship Id="rId16" Type="http://schemas.openxmlformats.org/officeDocument/2006/relationships/slideLayout" Target="../slideLayouts/slideLayout16.xml"/><Relationship Id="rId107" Type="http://schemas.openxmlformats.org/officeDocument/2006/relationships/slideLayout" Target="../slideLayouts/slideLayout107.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102" Type="http://schemas.openxmlformats.org/officeDocument/2006/relationships/slideLayout" Target="../slideLayouts/slideLayout102.xml"/><Relationship Id="rId5" Type="http://schemas.openxmlformats.org/officeDocument/2006/relationships/slideLayout" Target="../slideLayouts/slideLayout5.xml"/><Relationship Id="rId90" Type="http://schemas.openxmlformats.org/officeDocument/2006/relationships/slideLayout" Target="../slideLayouts/slideLayout90.xml"/><Relationship Id="rId95" Type="http://schemas.openxmlformats.org/officeDocument/2006/relationships/slideLayout" Target="../slideLayouts/slideLayout95.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113" Type="http://schemas.openxmlformats.org/officeDocument/2006/relationships/slideLayout" Target="../slideLayouts/slideLayout113.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59" Type="http://schemas.openxmlformats.org/officeDocument/2006/relationships/slideLayout" Target="../slideLayouts/slideLayout59.xml"/><Relationship Id="rId103" Type="http://schemas.openxmlformats.org/officeDocument/2006/relationships/slideLayout" Target="../slideLayouts/slideLayout103.xml"/><Relationship Id="rId108" Type="http://schemas.openxmlformats.org/officeDocument/2006/relationships/slideLayout" Target="../slideLayouts/slideLayout108.xml"/><Relationship Id="rId54" Type="http://schemas.openxmlformats.org/officeDocument/2006/relationships/slideLayout" Target="../slideLayouts/slideLayout54.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91" Type="http://schemas.openxmlformats.org/officeDocument/2006/relationships/slideLayout" Target="../slideLayouts/slideLayout91.xml"/><Relationship Id="rId96" Type="http://schemas.openxmlformats.org/officeDocument/2006/relationships/slideLayout" Target="../slideLayouts/slideLayout96.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6" Type="http://schemas.openxmlformats.org/officeDocument/2006/relationships/slideLayout" Target="../slideLayouts/slideLayout106.xml"/><Relationship Id="rId114" Type="http://schemas.openxmlformats.org/officeDocument/2006/relationships/theme" Target="../theme/theme1.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94" Type="http://schemas.openxmlformats.org/officeDocument/2006/relationships/slideLayout" Target="../slideLayouts/slideLayout94.xml"/><Relationship Id="rId99" Type="http://schemas.openxmlformats.org/officeDocument/2006/relationships/slideLayout" Target="../slideLayouts/slideLayout99.xml"/><Relationship Id="rId101" Type="http://schemas.openxmlformats.org/officeDocument/2006/relationships/slideLayout" Target="../slideLayouts/slideLayout101.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109" Type="http://schemas.openxmlformats.org/officeDocument/2006/relationships/slideLayout" Target="../slideLayouts/slideLayout10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97" Type="http://schemas.openxmlformats.org/officeDocument/2006/relationships/slideLayout" Target="../slideLayouts/slideLayout97.xml"/><Relationship Id="rId104" Type="http://schemas.openxmlformats.org/officeDocument/2006/relationships/slideLayout" Target="../slideLayouts/slideLayout104.xml"/><Relationship Id="rId7" Type="http://schemas.openxmlformats.org/officeDocument/2006/relationships/slideLayout" Target="../slideLayouts/slideLayout7.xml"/><Relationship Id="rId71" Type="http://schemas.openxmlformats.org/officeDocument/2006/relationships/slideLayout" Target="../slideLayouts/slideLayout71.xml"/><Relationship Id="rId92" Type="http://schemas.openxmlformats.org/officeDocument/2006/relationships/slideLayout" Target="../slideLayouts/slideLayout92.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110" Type="http://schemas.openxmlformats.org/officeDocument/2006/relationships/slideLayout" Target="../slideLayouts/slideLayout110.xml"/><Relationship Id="rId115" Type="http://schemas.openxmlformats.org/officeDocument/2006/relationships/image" Target="../media/image1.png"/><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56" Type="http://schemas.openxmlformats.org/officeDocument/2006/relationships/slideLayout" Target="../slideLayouts/slideLayout56.xml"/><Relationship Id="rId77" Type="http://schemas.openxmlformats.org/officeDocument/2006/relationships/slideLayout" Target="../slideLayouts/slideLayout77.xml"/><Relationship Id="rId100" Type="http://schemas.openxmlformats.org/officeDocument/2006/relationships/slideLayout" Target="../slideLayouts/slideLayout100.xml"/><Relationship Id="rId105" Type="http://schemas.openxmlformats.org/officeDocument/2006/relationships/slideLayout" Target="../slideLayouts/slideLayout105.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93" Type="http://schemas.openxmlformats.org/officeDocument/2006/relationships/slideLayout" Target="../slideLayouts/slideLayout93.xml"/><Relationship Id="rId98" Type="http://schemas.openxmlformats.org/officeDocument/2006/relationships/slideLayout" Target="../slideLayouts/slideLayout98.xml"/><Relationship Id="rId3" Type="http://schemas.openxmlformats.org/officeDocument/2006/relationships/slideLayout" Target="../slideLayouts/slideLayout3.xml"/><Relationship Id="rId25" Type="http://schemas.openxmlformats.org/officeDocument/2006/relationships/slideLayout" Target="../slideLayouts/slideLayout25.xml"/><Relationship Id="rId46" Type="http://schemas.openxmlformats.org/officeDocument/2006/relationships/slideLayout" Target="../slideLayouts/slideLayout46.xml"/><Relationship Id="rId67" Type="http://schemas.openxmlformats.org/officeDocument/2006/relationships/slideLayout" Target="../slideLayouts/slideLayout67.xml"/><Relationship Id="rId116" Type="http://schemas.openxmlformats.org/officeDocument/2006/relationships/image" Target="../media/image2.svg"/><Relationship Id="rId20" Type="http://schemas.openxmlformats.org/officeDocument/2006/relationships/slideLayout" Target="../slideLayouts/slideLayout20.xml"/><Relationship Id="rId41" Type="http://schemas.openxmlformats.org/officeDocument/2006/relationships/slideLayout" Target="../slideLayouts/slideLayout41.xml"/><Relationship Id="rId62" Type="http://schemas.openxmlformats.org/officeDocument/2006/relationships/slideLayout" Target="../slideLayouts/slideLayout62.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11" Type="http://schemas.openxmlformats.org/officeDocument/2006/relationships/slideLayout" Target="../slideLayouts/slideLayout11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F21F2830-F0A3-2EAC-C709-5C928A8C49EF}"/>
              </a:ext>
            </a:extLst>
          </p:cNvPr>
          <p:cNvSpPr>
            <a:spLocks noGrp="1"/>
          </p:cNvSpPr>
          <p:nvPr>
            <p:ph type="title"/>
          </p:nvPr>
        </p:nvSpPr>
        <p:spPr>
          <a:xfrm>
            <a:off x="323850" y="298146"/>
            <a:ext cx="11544300" cy="492443"/>
          </a:xfrm>
          <a:prstGeom prst="rect">
            <a:avLst/>
          </a:prstGeom>
          <a:noFill/>
        </p:spPr>
        <p:txBody>
          <a:bodyPr vert="horz" lIns="0" tIns="0" rIns="0" bIns="0" rtlCol="0" anchor="t">
            <a:noAutofit/>
          </a:bodyPr>
          <a:lstStyle/>
          <a:p>
            <a:r>
              <a:rPr lang="en-US"/>
              <a:t>Click to edit Master title style</a:t>
            </a:r>
            <a:endParaRPr lang="en-US" dirty="0"/>
          </a:p>
        </p:txBody>
      </p:sp>
      <p:sp>
        <p:nvSpPr>
          <p:cNvPr id="7" name="Text Placeholder 2">
            <a:extLst>
              <a:ext uri="{FF2B5EF4-FFF2-40B4-BE49-F238E27FC236}">
                <a16:creationId xmlns:a16="http://schemas.microsoft.com/office/drawing/2014/main" id="{455BE63C-8C0C-FC75-3DF2-F8F96A3C87BE}"/>
              </a:ext>
            </a:extLst>
          </p:cNvPr>
          <p:cNvSpPr>
            <a:spLocks noGrp="1"/>
          </p:cNvSpPr>
          <p:nvPr>
            <p:ph type="body" idx="1"/>
          </p:nvPr>
        </p:nvSpPr>
        <p:spPr>
          <a:xfrm>
            <a:off x="323754" y="1244599"/>
            <a:ext cx="11544396" cy="4835321"/>
          </a:xfrm>
          <a:prstGeom prst="rect">
            <a:avLst/>
          </a:prstGeom>
          <a:noFill/>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Rectangle 4">
            <a:extLst>
              <a:ext uri="{FF2B5EF4-FFF2-40B4-BE49-F238E27FC236}">
                <a16:creationId xmlns:a16="http://schemas.microsoft.com/office/drawing/2014/main" id="{239B4362-70A2-3ADC-C4AA-ADA6E4E09C94}"/>
              </a:ext>
            </a:extLst>
          </p:cNvPr>
          <p:cNvSpPr>
            <a:spLocks/>
          </p:cNvSpPr>
          <p:nvPr userDrawn="1"/>
        </p:nvSpPr>
        <p:spPr bwMode="ltGray">
          <a:xfrm>
            <a:off x="323850" y="6448930"/>
            <a:ext cx="3285935" cy="409069"/>
          </a:xfrm>
          <a:prstGeom prst="rect">
            <a:avLst/>
          </a:prstGeom>
          <a:noFill/>
          <a:ln w="9525">
            <a:noFill/>
            <a:miter lim="800000"/>
            <a:headEnd/>
            <a:tailEnd/>
          </a:ln>
          <a:effectLst/>
        </p:spPr>
        <p:txBody>
          <a:bodyPr wrap="square" lIns="0" tIns="0" rIns="0" bIns="0" anchor="t" anchorCtr="0">
            <a:noAutofit/>
          </a:bodyPr>
          <a:lstStyle/>
          <a:p>
            <a:pPr marL="0" marR="0" lvl="0" indent="0" algn="l" defTabSz="814318" rtl="0" eaLnBrk="1" fontAlgn="auto" latinLnBrk="0" hangingPunct="1">
              <a:lnSpc>
                <a:spcPct val="100000"/>
              </a:lnSpc>
              <a:spcBef>
                <a:spcPts val="0"/>
              </a:spcBef>
              <a:spcAft>
                <a:spcPts val="0"/>
              </a:spcAft>
              <a:buClrTx/>
              <a:buSzTx/>
              <a:buFontTx/>
              <a:buNone/>
              <a:tabLst/>
              <a:defRPr/>
            </a:pPr>
            <a:r>
              <a:rPr kumimoji="0" lang="en-US" sz="700" b="0" i="0" u="none" strike="noStrike" kern="1200" cap="none" spc="0" normalizeH="0" baseline="0" noProof="0" dirty="0">
                <a:ln>
                  <a:noFill/>
                </a:ln>
                <a:solidFill>
                  <a:schemeClr val="bg1"/>
                </a:solidFill>
                <a:effectLst/>
                <a:uLnTx/>
                <a:uFillTx/>
                <a:latin typeface="+mn-lt"/>
                <a:ea typeface="ＭＳ Ｐゴシック" charset="0"/>
                <a:cs typeface="CiscoSansTT" panose="020B0503020201020303"/>
              </a:rPr>
              <a:t>© 2026 Cisco and/or its affiliates. All rights reserved.</a:t>
            </a:r>
          </a:p>
        </p:txBody>
      </p:sp>
      <p:sp>
        <p:nvSpPr>
          <p:cNvPr id="6" name="Footer Placeholder 5">
            <a:extLst>
              <a:ext uri="{FF2B5EF4-FFF2-40B4-BE49-F238E27FC236}">
                <a16:creationId xmlns:a16="http://schemas.microsoft.com/office/drawing/2014/main" id="{B042B348-7CFA-9BD7-7FBA-A3E160A67776}"/>
              </a:ext>
            </a:extLst>
          </p:cNvPr>
          <p:cNvSpPr>
            <a:spLocks noGrp="1"/>
          </p:cNvSpPr>
          <p:nvPr>
            <p:ph type="ftr" sz="quarter" idx="3"/>
          </p:nvPr>
        </p:nvSpPr>
        <p:spPr>
          <a:xfrm>
            <a:off x="4230688" y="6445885"/>
            <a:ext cx="3727450" cy="411480"/>
          </a:xfrm>
          <a:prstGeom prst="rect">
            <a:avLst/>
          </a:prstGeom>
        </p:spPr>
        <p:txBody>
          <a:bodyPr vert="horz" lIns="0" tIns="0" rIns="0" bIns="0" rtlCol="0" anchor="t" anchorCtr="0"/>
          <a:lstStyle>
            <a:lvl1pPr algn="ctr">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stStyle>
          <a:p>
            <a:pPr defTabSz="814318">
              <a:defRPr/>
            </a:pPr>
            <a:r>
              <a:rPr lang="en-US" dirty="0"/>
              <a:t>Session ID: BRKSEC-XXXX</a:t>
            </a:r>
          </a:p>
        </p:txBody>
      </p:sp>
      <p:sp>
        <p:nvSpPr>
          <p:cNvPr id="2" name="Slide Number Placeholder 1">
            <a:extLst>
              <a:ext uri="{FF2B5EF4-FFF2-40B4-BE49-F238E27FC236}">
                <a16:creationId xmlns:a16="http://schemas.microsoft.com/office/drawing/2014/main" id="{10ECAE8E-F596-3416-3914-B7C065191A87}"/>
              </a:ext>
            </a:extLst>
          </p:cNvPr>
          <p:cNvSpPr>
            <a:spLocks noGrp="1"/>
          </p:cNvSpPr>
          <p:nvPr>
            <p:ph type="sldNum" sz="quarter" idx="4"/>
          </p:nvPr>
        </p:nvSpPr>
        <p:spPr>
          <a:xfrm>
            <a:off x="9115425" y="6448929"/>
            <a:ext cx="1773238" cy="411480"/>
          </a:xfrm>
          <a:prstGeom prst="rect">
            <a:avLst/>
          </a:prstGeom>
        </p:spPr>
        <p:txBody>
          <a:bodyPr vert="horz" lIns="0" tIns="0" rIns="0" bIns="0" rtlCol="0" anchor="t" anchorCtr="0"/>
          <a:lstStyle>
            <a:lvl1pPr algn="r">
              <a:defRPr kumimoji="0" lang="en-US" sz="700" b="0" i="0" u="none" strike="noStrike" kern="1200" cap="none" spc="0" normalizeH="0" baseline="0" smtClean="0">
                <a:ln>
                  <a:noFill/>
                </a:ln>
                <a:solidFill>
                  <a:schemeClr val="bg1"/>
                </a:solidFill>
                <a:effectLst/>
                <a:uLnTx/>
                <a:uFillTx/>
                <a:latin typeface="+mn-lt"/>
                <a:ea typeface="ＭＳ Ｐゴシック" charset="0"/>
                <a:cs typeface="CiscoSansTT" panose="020B0503020201020303"/>
              </a:defRPr>
            </a:lvl1pPr>
          </a:lstStyle>
          <a:p>
            <a:fld id="{C3C42FAE-7A31-41D3-A712-51D9B15D0B10}" type="slidenum">
              <a:rPr lang="en-US" smtClean="0"/>
              <a:pPr/>
              <a:t>‹#›</a:t>
            </a:fld>
            <a:endParaRPr lang="en-US" dirty="0"/>
          </a:p>
        </p:txBody>
      </p:sp>
      <p:pic>
        <p:nvPicPr>
          <p:cNvPr id="4" name="Picture 7" descr="Cisco Logo">
            <a:extLst>
              <a:ext uri="{FF2B5EF4-FFF2-40B4-BE49-F238E27FC236}">
                <a16:creationId xmlns:a16="http://schemas.microsoft.com/office/drawing/2014/main" id="{E912C7E4-465D-A60D-49E8-6866FAAE6559}"/>
              </a:ext>
            </a:extLst>
          </p:cNvPr>
          <p:cNvPicPr>
            <a:picLocks noChangeAspect="1"/>
          </p:cNvPicPr>
          <p:nvPr userDrawn="1"/>
        </p:nvPicPr>
        <p:blipFill>
          <a:blip r:embed="rId115" cstate="screen">
            <a:extLst>
              <a:ext uri="{28A0092B-C50C-407E-A947-70E740481C1C}">
                <a14:useLocalDpi xmlns:a14="http://schemas.microsoft.com/office/drawing/2010/main"/>
              </a:ext>
              <a:ext uri="{96DAC541-7B7A-43D3-8B79-37D633B846F1}">
                <asvg:svgBlip xmlns:asvg="http://schemas.microsoft.com/office/drawing/2016/SVG/main" r:embed="rId116"/>
              </a:ext>
            </a:extLst>
          </a:blip>
          <a:srcRect/>
          <a:stretch/>
        </p:blipFill>
        <p:spPr>
          <a:xfrm>
            <a:off x="11520088" y="6354445"/>
            <a:ext cx="348061" cy="182880"/>
          </a:xfrm>
          <a:prstGeom prst="rect">
            <a:avLst/>
          </a:prstGeom>
        </p:spPr>
      </p:pic>
      <p:sp>
        <p:nvSpPr>
          <p:cNvPr id="8" name="TextBox 7">
            <a:extLst>
              <a:ext uri="{FF2B5EF4-FFF2-40B4-BE49-F238E27FC236}">
                <a16:creationId xmlns:a16="http://schemas.microsoft.com/office/drawing/2014/main" id="{DCAE3397-B7E0-F9B7-D1AC-C859F3CFC5AF}"/>
              </a:ext>
            </a:extLst>
          </p:cNvPr>
          <p:cNvSpPr txBox="1"/>
          <p:nvPr>
            <p:extLst>
              <p:ext uri="{1162E1C5-73C7-4A58-AE30-91384D911F3F}">
                <p184:classification xmlns:p184="http://schemas.microsoft.com/office/powerpoint/2018/4/main" val="ftr"/>
              </p:ext>
            </p:extLst>
          </p:nvPr>
        </p:nvSpPr>
        <p:spPr>
          <a:xfrm>
            <a:off x="11385550" y="6672580"/>
            <a:ext cx="765175" cy="107722"/>
          </a:xfrm>
          <a:prstGeom prst="rect">
            <a:avLst/>
          </a:prstGeom>
        </p:spPr>
        <p:txBody>
          <a:bodyPr horzOverflow="overflow" lIns="0" tIns="0" rIns="0" bIns="0">
            <a:spAutoFit/>
          </a:bodyPr>
          <a:lstStyle/>
          <a:p>
            <a:pPr algn="l"/>
            <a:r>
              <a:rPr lang="en-US" sz="700" dirty="0">
                <a:solidFill>
                  <a:schemeClr val="bg2"/>
                </a:solidFill>
                <a:latin typeface="Calibri" panose="020F0502020204030204" pitchFamily="34" charset="0"/>
                <a:ea typeface="Calibri" panose="020F0502020204030204" pitchFamily="34" charset="0"/>
                <a:cs typeface="Calibri" panose="020F0502020204030204" pitchFamily="34" charset="0"/>
              </a:rPr>
              <a:t>Cisco Confidential</a:t>
            </a:r>
          </a:p>
        </p:txBody>
      </p:sp>
    </p:spTree>
    <p:extLst>
      <p:ext uri="{BB962C8B-B14F-4D97-AF65-F5344CB8AC3E}">
        <p14:creationId xmlns:p14="http://schemas.microsoft.com/office/powerpoint/2010/main" val="1737073348"/>
      </p:ext>
    </p:extLst>
  </p:cSld>
  <p:clrMap bg1="dk1" tx1="lt1" bg2="dk2" tx2="lt2" accent1="accent1" accent2="accent2" accent3="accent3" accent4="accent4" accent5="accent5" accent6="accent6" hlink="hlink" folHlink="folHlink"/>
  <p:sldLayoutIdLst>
    <p:sldLayoutId id="2147483752" r:id="rId1"/>
    <p:sldLayoutId id="2147483748" r:id="rId2"/>
    <p:sldLayoutId id="2147483787" r:id="rId3"/>
    <p:sldLayoutId id="2147483788" r:id="rId4"/>
    <p:sldLayoutId id="2147483773" r:id="rId5"/>
    <p:sldLayoutId id="2147483799" r:id="rId6"/>
    <p:sldLayoutId id="2147483800" r:id="rId7"/>
    <p:sldLayoutId id="2147483801" r:id="rId8"/>
    <p:sldLayoutId id="2147483668" r:id="rId9"/>
    <p:sldLayoutId id="2147483747" r:id="rId10"/>
    <p:sldLayoutId id="2147483754" r:id="rId11"/>
    <p:sldLayoutId id="2147483753" r:id="rId12"/>
    <p:sldLayoutId id="2147483763" r:id="rId13"/>
    <p:sldLayoutId id="2147483764" r:id="rId14"/>
    <p:sldLayoutId id="2147483771" r:id="rId15"/>
    <p:sldLayoutId id="2147483777" r:id="rId16"/>
    <p:sldLayoutId id="2147483804" r:id="rId17"/>
    <p:sldLayoutId id="2147483789" r:id="rId18"/>
    <p:sldLayoutId id="2147483805" r:id="rId19"/>
    <p:sldLayoutId id="2147483812" r:id="rId20"/>
    <p:sldLayoutId id="2147483811" r:id="rId21"/>
    <p:sldLayoutId id="2147483809" r:id="rId22"/>
    <p:sldLayoutId id="2147483808" r:id="rId23"/>
    <p:sldLayoutId id="2147483807" r:id="rId24"/>
    <p:sldLayoutId id="2147483810" r:id="rId25"/>
    <p:sldLayoutId id="2147483796" r:id="rId26"/>
    <p:sldLayoutId id="2147483780" r:id="rId27"/>
    <p:sldLayoutId id="2147483784" r:id="rId28"/>
    <p:sldLayoutId id="2147483813" r:id="rId29"/>
    <p:sldLayoutId id="2147483815" r:id="rId30"/>
    <p:sldLayoutId id="2147483814" r:id="rId31"/>
    <p:sldLayoutId id="2147483816" r:id="rId32"/>
    <p:sldLayoutId id="2147483778" r:id="rId33"/>
    <p:sldLayoutId id="2147483781" r:id="rId34"/>
    <p:sldLayoutId id="2147483779" r:id="rId35"/>
    <p:sldLayoutId id="2147483774" r:id="rId36"/>
    <p:sldLayoutId id="2147483775" r:id="rId37"/>
    <p:sldLayoutId id="2147483776" r:id="rId38"/>
    <p:sldLayoutId id="2147483783" r:id="rId39"/>
    <p:sldLayoutId id="2147483797" r:id="rId40"/>
    <p:sldLayoutId id="2147483794" r:id="rId41"/>
    <p:sldLayoutId id="2147483806" r:id="rId42"/>
    <p:sldLayoutId id="2147483798" r:id="rId43"/>
    <p:sldLayoutId id="2147483791" r:id="rId44"/>
    <p:sldLayoutId id="2147483793" r:id="rId45"/>
    <p:sldLayoutId id="2147483792" r:id="rId46"/>
    <p:sldLayoutId id="2147483795" r:id="rId47"/>
    <p:sldLayoutId id="2147483762" r:id="rId48"/>
    <p:sldLayoutId id="2147483785" r:id="rId49"/>
    <p:sldLayoutId id="2147483786" r:id="rId50"/>
    <p:sldLayoutId id="2147483790" r:id="rId51"/>
    <p:sldLayoutId id="2147483756" r:id="rId52"/>
    <p:sldLayoutId id="2147483761" r:id="rId53"/>
    <p:sldLayoutId id="2147483758" r:id="rId54"/>
    <p:sldLayoutId id="2147483760" r:id="rId55"/>
    <p:sldLayoutId id="2147483757" r:id="rId56"/>
    <p:sldLayoutId id="2147483802" r:id="rId57"/>
    <p:sldLayoutId id="2147483751" r:id="rId58"/>
    <p:sldLayoutId id="2147483803" r:id="rId59"/>
    <p:sldLayoutId id="2147483749" r:id="rId60"/>
    <p:sldLayoutId id="2147483817" r:id="rId61"/>
    <p:sldLayoutId id="2147483818" r:id="rId62"/>
    <p:sldLayoutId id="2147483819" r:id="rId63"/>
    <p:sldLayoutId id="2147483820" r:id="rId64"/>
    <p:sldLayoutId id="2147483828" r:id="rId65"/>
    <p:sldLayoutId id="2147483821" r:id="rId66"/>
    <p:sldLayoutId id="2147483829" r:id="rId67"/>
    <p:sldLayoutId id="2147483822" r:id="rId68"/>
    <p:sldLayoutId id="2147483823" r:id="rId69"/>
    <p:sldLayoutId id="2147483830" r:id="rId70"/>
    <p:sldLayoutId id="2147483824" r:id="rId71"/>
    <p:sldLayoutId id="2147483825" r:id="rId72"/>
    <p:sldLayoutId id="2147483826" r:id="rId73"/>
    <p:sldLayoutId id="2147483827" r:id="rId74"/>
    <p:sldLayoutId id="2147483831" r:id="rId75"/>
    <p:sldLayoutId id="2147483833" r:id="rId76"/>
    <p:sldLayoutId id="2147483834" r:id="rId77"/>
    <p:sldLayoutId id="2147483835" r:id="rId78"/>
    <p:sldLayoutId id="2147483836" r:id="rId79"/>
    <p:sldLayoutId id="2147483837" r:id="rId80"/>
    <p:sldLayoutId id="2147483841" r:id="rId81"/>
    <p:sldLayoutId id="2147483838" r:id="rId82"/>
    <p:sldLayoutId id="2147483842" r:id="rId83"/>
    <p:sldLayoutId id="2147483839" r:id="rId84"/>
    <p:sldLayoutId id="2147483840" r:id="rId85"/>
    <p:sldLayoutId id="2147483843" r:id="rId86"/>
    <p:sldLayoutId id="2147483860" r:id="rId87"/>
    <p:sldLayoutId id="2147483861" r:id="rId88"/>
    <p:sldLayoutId id="2147483862" r:id="rId89"/>
    <p:sldLayoutId id="2147483863" r:id="rId90"/>
    <p:sldLayoutId id="2147483864" r:id="rId91"/>
    <p:sldLayoutId id="2147483865" r:id="rId92"/>
    <p:sldLayoutId id="2147483866" r:id="rId93"/>
    <p:sldLayoutId id="2147483867" r:id="rId94"/>
    <p:sldLayoutId id="2147483868" r:id="rId95"/>
    <p:sldLayoutId id="2147483869" r:id="rId96"/>
    <p:sldLayoutId id="2147483847" r:id="rId97"/>
    <p:sldLayoutId id="2147483848" r:id="rId98"/>
    <p:sldLayoutId id="2147483849" r:id="rId99"/>
    <p:sldLayoutId id="2147483858" r:id="rId100"/>
    <p:sldLayoutId id="2147483850" r:id="rId101"/>
    <p:sldLayoutId id="2147483851" r:id="rId102"/>
    <p:sldLayoutId id="2147483852" r:id="rId103"/>
    <p:sldLayoutId id="2147483854" r:id="rId104"/>
    <p:sldLayoutId id="2147483853" r:id="rId105"/>
    <p:sldLayoutId id="2147483855" r:id="rId106"/>
    <p:sldLayoutId id="2147483856" r:id="rId107"/>
    <p:sldLayoutId id="2147483857" r:id="rId108"/>
    <p:sldLayoutId id="2147483859" r:id="rId109"/>
    <p:sldLayoutId id="2147483870" r:id="rId110"/>
    <p:sldLayoutId id="2147483871" r:id="rId111"/>
    <p:sldLayoutId id="2147483872" r:id="rId112"/>
    <p:sldLayoutId id="2147483873" r:id="rId1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marL="0" indent="0" algn="l" defTabSz="912276" rtl="0" eaLnBrk="1" fontAlgn="base" hangingPunct="1">
        <a:lnSpc>
          <a:spcPct val="90000"/>
        </a:lnSpc>
        <a:spcBef>
          <a:spcPct val="0"/>
        </a:spcBef>
        <a:spcAft>
          <a:spcPct val="0"/>
        </a:spcAft>
        <a:buClrTx/>
        <a:buSzPct val="70000"/>
        <a:buFont typeface="Arial" panose="020B0604020202020204" pitchFamily="34" charset="0"/>
        <a:buNone/>
        <a:defRPr lang="en-US" sz="3200" b="0" i="0" u="none" kern="1200" dirty="0">
          <a:solidFill>
            <a:schemeClr val="bg1"/>
          </a:solidFill>
          <a:latin typeface="+mj-lt"/>
          <a:ea typeface="CiscoSansTT Thin" charset="0"/>
          <a:cs typeface="CiscoSansTT Thin" charset="0"/>
        </a:defRPr>
      </a:lvl1pPr>
      <a:lvl2pPr algn="l" defTabSz="912276" rtl="0" eaLnBrk="1" fontAlgn="base" hangingPunct="1">
        <a:lnSpc>
          <a:spcPct val="80000"/>
        </a:lnSpc>
        <a:spcBef>
          <a:spcPct val="0"/>
        </a:spcBef>
        <a:spcAft>
          <a:spcPct val="0"/>
        </a:spcAft>
        <a:defRPr sz="4267">
          <a:solidFill>
            <a:srgbClr val="676767"/>
          </a:solidFill>
          <a:latin typeface="Arial" charset="0"/>
          <a:ea typeface="ＭＳ Ｐゴシック" charset="0"/>
        </a:defRPr>
      </a:lvl2pPr>
      <a:lvl3pPr algn="l" defTabSz="912276" rtl="0" eaLnBrk="1" fontAlgn="base" hangingPunct="1">
        <a:lnSpc>
          <a:spcPct val="80000"/>
        </a:lnSpc>
        <a:spcBef>
          <a:spcPct val="0"/>
        </a:spcBef>
        <a:spcAft>
          <a:spcPct val="0"/>
        </a:spcAft>
        <a:defRPr sz="4267">
          <a:solidFill>
            <a:srgbClr val="676767"/>
          </a:solidFill>
          <a:latin typeface="Arial" charset="0"/>
          <a:ea typeface="ＭＳ Ｐゴシック" charset="0"/>
        </a:defRPr>
      </a:lvl3pPr>
      <a:lvl4pPr algn="l" defTabSz="912276" rtl="0" eaLnBrk="1" fontAlgn="base" hangingPunct="1">
        <a:lnSpc>
          <a:spcPct val="80000"/>
        </a:lnSpc>
        <a:spcBef>
          <a:spcPct val="0"/>
        </a:spcBef>
        <a:spcAft>
          <a:spcPct val="0"/>
        </a:spcAft>
        <a:defRPr sz="4267">
          <a:solidFill>
            <a:srgbClr val="676767"/>
          </a:solidFill>
          <a:latin typeface="Arial" charset="0"/>
          <a:ea typeface="ＭＳ Ｐゴシック" charset="0"/>
        </a:defRPr>
      </a:lvl4pPr>
      <a:lvl5pPr algn="l" defTabSz="912276" rtl="0" eaLnBrk="1" fontAlgn="base" hangingPunct="1">
        <a:lnSpc>
          <a:spcPct val="80000"/>
        </a:lnSpc>
        <a:spcBef>
          <a:spcPct val="0"/>
        </a:spcBef>
        <a:spcAft>
          <a:spcPct val="0"/>
        </a:spcAft>
        <a:defRPr sz="4267">
          <a:solidFill>
            <a:srgbClr val="676767"/>
          </a:solidFill>
          <a:latin typeface="Arial" charset="0"/>
          <a:ea typeface="ＭＳ Ｐゴシック" charset="0"/>
        </a:defRPr>
      </a:lvl5pPr>
      <a:lvl6pPr marL="609595" algn="l" defTabSz="912276" rtl="0" eaLnBrk="1" fontAlgn="base" hangingPunct="1">
        <a:lnSpc>
          <a:spcPct val="80000"/>
        </a:lnSpc>
        <a:spcBef>
          <a:spcPct val="0"/>
        </a:spcBef>
        <a:spcAft>
          <a:spcPct val="0"/>
        </a:spcAft>
        <a:defRPr sz="4267">
          <a:solidFill>
            <a:srgbClr val="676767"/>
          </a:solidFill>
          <a:latin typeface="Arial" charset="0"/>
          <a:ea typeface="ＭＳ Ｐゴシック" charset="0"/>
        </a:defRPr>
      </a:lvl6pPr>
      <a:lvl7pPr marL="1219190" algn="l" defTabSz="912276" rtl="0" eaLnBrk="1" fontAlgn="base" hangingPunct="1">
        <a:lnSpc>
          <a:spcPct val="80000"/>
        </a:lnSpc>
        <a:spcBef>
          <a:spcPct val="0"/>
        </a:spcBef>
        <a:spcAft>
          <a:spcPct val="0"/>
        </a:spcAft>
        <a:defRPr sz="4267">
          <a:solidFill>
            <a:srgbClr val="676767"/>
          </a:solidFill>
          <a:latin typeface="Arial" charset="0"/>
          <a:ea typeface="ＭＳ Ｐゴシック" charset="0"/>
        </a:defRPr>
      </a:lvl7pPr>
      <a:lvl8pPr marL="1828785" algn="l" defTabSz="912276" rtl="0" eaLnBrk="1" fontAlgn="base" hangingPunct="1">
        <a:lnSpc>
          <a:spcPct val="80000"/>
        </a:lnSpc>
        <a:spcBef>
          <a:spcPct val="0"/>
        </a:spcBef>
        <a:spcAft>
          <a:spcPct val="0"/>
        </a:spcAft>
        <a:defRPr sz="4267">
          <a:solidFill>
            <a:srgbClr val="676767"/>
          </a:solidFill>
          <a:latin typeface="Arial" charset="0"/>
          <a:ea typeface="ＭＳ Ｐゴシック" charset="0"/>
        </a:defRPr>
      </a:lvl8pPr>
      <a:lvl9pPr marL="2438379" algn="l" defTabSz="912276" rtl="0" eaLnBrk="1" fontAlgn="base" hangingPunct="1">
        <a:lnSpc>
          <a:spcPct val="80000"/>
        </a:lnSpc>
        <a:spcBef>
          <a:spcPct val="0"/>
        </a:spcBef>
        <a:spcAft>
          <a:spcPct val="0"/>
        </a:spcAft>
        <a:defRPr sz="4267">
          <a:solidFill>
            <a:srgbClr val="676767"/>
          </a:solidFill>
          <a:latin typeface="Arial" charset="0"/>
          <a:ea typeface="ＭＳ Ｐゴシック" charset="0"/>
        </a:defRPr>
      </a:lvl9pPr>
    </p:titleStyle>
    <p:bodyStyle>
      <a:lvl1pPr marL="182880" indent="-18288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Char char="•"/>
        <a:defRPr lang="en-US" sz="2000" kern="1200" dirty="0">
          <a:solidFill>
            <a:schemeClr val="bg1"/>
          </a:solidFill>
          <a:latin typeface="+mn-lt"/>
          <a:ea typeface="ＭＳ Ｐゴシック" charset="0"/>
          <a:cs typeface="CiscoSans"/>
        </a:defRPr>
      </a:lvl1pPr>
      <a:lvl2pPr marL="365760" indent="-18288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Char char="•"/>
        <a:defRPr lang="en-US" sz="1800" kern="1200" dirty="0">
          <a:solidFill>
            <a:schemeClr val="bg1"/>
          </a:solidFill>
          <a:latin typeface="+mn-lt"/>
          <a:ea typeface="ＭＳ Ｐゴシック" charset="0"/>
          <a:cs typeface="CiscoSans"/>
        </a:defRPr>
      </a:lvl2pPr>
      <a:lvl3pPr marL="548640" indent="-18288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Char char="•"/>
        <a:defRPr lang="en-US" sz="1600" kern="1200" dirty="0">
          <a:solidFill>
            <a:schemeClr val="bg1"/>
          </a:solidFill>
          <a:latin typeface="+mn-lt"/>
          <a:ea typeface="ＭＳ Ｐゴシック" charset="0"/>
          <a:cs typeface="CiscoSans"/>
        </a:defRPr>
      </a:lvl3pPr>
      <a:lvl4pPr marL="731520" indent="-18288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Char char="•"/>
        <a:defRPr lang="en-US" sz="1400" kern="1200" dirty="0">
          <a:solidFill>
            <a:schemeClr val="bg1"/>
          </a:solidFill>
          <a:latin typeface="+mn-lt"/>
          <a:ea typeface="ＭＳ Ｐゴシック" charset="0"/>
          <a:cs typeface="CiscoSans"/>
        </a:defRPr>
      </a:lvl4pPr>
      <a:lvl5pPr marL="914400" indent="-18288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Char char="•"/>
        <a:defRPr lang="en-US" sz="1200" kern="1200" dirty="0">
          <a:solidFill>
            <a:schemeClr val="bg1"/>
          </a:solidFill>
          <a:latin typeface="+mn-lt"/>
          <a:ea typeface="ＭＳ Ｐゴシック" charset="0"/>
          <a:cs typeface="CiscoSans"/>
        </a:defRPr>
      </a:lvl5pPr>
      <a:lvl6pPr marL="1151798" indent="-228592" algn="l" defTabSz="914362" rtl="0" eaLnBrk="1" latinLnBrk="0" hangingPunct="1">
        <a:spcBef>
          <a:spcPts val="800"/>
        </a:spcBef>
        <a:buFont typeface="Arial" pitchFamily="34" charset="0"/>
        <a:buChar char="•"/>
        <a:defRPr sz="1200" kern="1200" baseline="0">
          <a:solidFill>
            <a:schemeClr val="tx1"/>
          </a:solidFill>
          <a:latin typeface="+mn-lt"/>
          <a:ea typeface="+mn-ea"/>
          <a:cs typeface="+mn-cs"/>
        </a:defRPr>
      </a:lvl6pPr>
      <a:lvl7pPr marL="1247781" indent="-228561" algn="l" defTabSz="914362" rtl="0" eaLnBrk="1" latinLnBrk="0" hangingPunct="1">
        <a:spcBef>
          <a:spcPts val="800"/>
        </a:spcBef>
        <a:buFont typeface="Arial" pitchFamily="34" charset="0"/>
        <a:buChar char="•"/>
        <a:defRPr sz="1067" kern="1200" baseline="0">
          <a:solidFill>
            <a:schemeClr val="tx1"/>
          </a:solidFill>
          <a:latin typeface="+mn-lt"/>
          <a:ea typeface="+mn-ea"/>
          <a:cs typeface="+mn-cs"/>
        </a:defRPr>
      </a:lvl7pPr>
      <a:lvl8pPr marL="3200267" indent="0" algn="l" defTabSz="914362" rtl="0" eaLnBrk="1" latinLnBrk="0" hangingPunct="1">
        <a:spcBef>
          <a:spcPct val="20000"/>
        </a:spcBef>
        <a:buFont typeface="Arial" pitchFamily="34" charset="0"/>
        <a:buNone/>
        <a:defRPr sz="2000" kern="1200">
          <a:solidFill>
            <a:schemeClr val="tx1"/>
          </a:solidFill>
          <a:latin typeface="+mn-lt"/>
          <a:ea typeface="+mn-ea"/>
          <a:cs typeface="+mn-cs"/>
        </a:defRPr>
      </a:lvl8pPr>
      <a:lvl9pPr marL="3886038" indent="-228592" algn="l" defTabSz="91436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2" rtl="0" eaLnBrk="1" latinLnBrk="0" hangingPunct="1">
        <a:defRPr sz="1867" kern="1200">
          <a:solidFill>
            <a:schemeClr val="tx1"/>
          </a:solidFill>
          <a:latin typeface="+mn-lt"/>
          <a:ea typeface="+mn-ea"/>
          <a:cs typeface="+mn-cs"/>
        </a:defRPr>
      </a:lvl1pPr>
      <a:lvl2pPr marL="457178" algn="l" defTabSz="914362" rtl="0" eaLnBrk="1" latinLnBrk="0" hangingPunct="1">
        <a:defRPr sz="1867" kern="1200">
          <a:solidFill>
            <a:schemeClr val="tx1"/>
          </a:solidFill>
          <a:latin typeface="+mn-lt"/>
          <a:ea typeface="+mn-ea"/>
          <a:cs typeface="+mn-cs"/>
        </a:defRPr>
      </a:lvl2pPr>
      <a:lvl3pPr marL="914362" algn="l" defTabSz="914362" rtl="0" eaLnBrk="1" latinLnBrk="0" hangingPunct="1">
        <a:defRPr sz="1867" kern="1200">
          <a:solidFill>
            <a:schemeClr val="tx1"/>
          </a:solidFill>
          <a:latin typeface="+mn-lt"/>
          <a:ea typeface="+mn-ea"/>
          <a:cs typeface="+mn-cs"/>
        </a:defRPr>
      </a:lvl3pPr>
      <a:lvl4pPr marL="1371542" algn="l" defTabSz="914362" rtl="0" eaLnBrk="1" latinLnBrk="0" hangingPunct="1">
        <a:defRPr sz="1867" kern="1200">
          <a:solidFill>
            <a:schemeClr val="tx1"/>
          </a:solidFill>
          <a:latin typeface="+mn-lt"/>
          <a:ea typeface="+mn-ea"/>
          <a:cs typeface="+mn-cs"/>
        </a:defRPr>
      </a:lvl4pPr>
      <a:lvl5pPr marL="1828725" algn="l" defTabSz="914362" rtl="0" eaLnBrk="1" latinLnBrk="0" hangingPunct="1">
        <a:defRPr sz="1867" kern="1200">
          <a:solidFill>
            <a:schemeClr val="tx1"/>
          </a:solidFill>
          <a:latin typeface="+mn-lt"/>
          <a:ea typeface="+mn-ea"/>
          <a:cs typeface="+mn-cs"/>
        </a:defRPr>
      </a:lvl5pPr>
      <a:lvl6pPr marL="2285903" algn="l" defTabSz="914362" rtl="0" eaLnBrk="1" latinLnBrk="0" hangingPunct="1">
        <a:defRPr sz="1867" kern="1200">
          <a:solidFill>
            <a:schemeClr val="tx1"/>
          </a:solidFill>
          <a:latin typeface="+mn-lt"/>
          <a:ea typeface="+mn-ea"/>
          <a:cs typeface="+mn-cs"/>
        </a:defRPr>
      </a:lvl6pPr>
      <a:lvl7pPr marL="2743086" algn="l" defTabSz="914362" rtl="0" eaLnBrk="1" latinLnBrk="0" hangingPunct="1">
        <a:defRPr sz="1867" kern="1200">
          <a:solidFill>
            <a:schemeClr val="tx1"/>
          </a:solidFill>
          <a:latin typeface="+mn-lt"/>
          <a:ea typeface="+mn-ea"/>
          <a:cs typeface="+mn-cs"/>
        </a:defRPr>
      </a:lvl7pPr>
      <a:lvl8pPr marL="3200267" algn="l" defTabSz="914362" rtl="0" eaLnBrk="1" latinLnBrk="0" hangingPunct="1">
        <a:defRPr sz="1867" kern="1200">
          <a:solidFill>
            <a:schemeClr val="tx1"/>
          </a:solidFill>
          <a:latin typeface="+mn-lt"/>
          <a:ea typeface="+mn-ea"/>
          <a:cs typeface="+mn-cs"/>
        </a:defRPr>
      </a:lvl8pPr>
      <a:lvl9pPr marL="3657450" algn="l" defTabSz="914362" rtl="0" eaLnBrk="1" latinLnBrk="0" hangingPunct="1">
        <a:defRPr sz="1867" kern="1200">
          <a:solidFill>
            <a:schemeClr val="tx1"/>
          </a:solidFill>
          <a:latin typeface="+mn-lt"/>
          <a:ea typeface="+mn-ea"/>
          <a:cs typeface="+mn-cs"/>
        </a:defRPr>
      </a:lvl9pPr>
    </p:otherStyle>
  </p:txStyles>
  <p:extLst>
    <p:ext uri="{27BBF7A9-308A-43DC-89C8-2F10F3537804}">
      <p15:sldGuideLst xmlns:p15="http://schemas.microsoft.com/office/powerpoint/2012/main">
        <p15:guide id="2" pos="204" userDrawn="1">
          <p15:clr>
            <a:srgbClr val="F26B43"/>
          </p15:clr>
        </p15:guide>
        <p15:guide id="3" pos="7476" userDrawn="1">
          <p15:clr>
            <a:srgbClr val="F26B43"/>
          </p15:clr>
        </p15:guide>
        <p15:guide id="6" pos="3840" userDrawn="1">
          <p15:clr>
            <a:srgbClr val="F26B43"/>
          </p15:clr>
        </p15:guide>
        <p15:guide id="9" orient="horz" pos="3827" userDrawn="1">
          <p15:clr>
            <a:srgbClr val="9FCC3B"/>
          </p15:clr>
        </p15:guide>
        <p15:guide id="10" orient="horz" pos="202" userDrawn="1">
          <p15:clr>
            <a:srgbClr val="F26B43"/>
          </p15:clr>
        </p15:guide>
        <p15:guide id="11" orient="horz" pos="2160">
          <p15:clr>
            <a:srgbClr val="F26B43"/>
          </p15:clr>
        </p15:guide>
        <p15:guide id="12" orient="horz" pos="392" userDrawn="1">
          <p15:clr>
            <a:srgbClr val="A4A3A4"/>
          </p15:clr>
        </p15:guide>
        <p15:guide id="13" orient="horz" pos="2552" userDrawn="1">
          <p15:clr>
            <a:srgbClr val="A4A3A4"/>
          </p15:clr>
        </p15:guide>
        <p15:guide id="14" orient="horz" pos="600" userDrawn="1">
          <p15:clr>
            <a:srgbClr val="A4A3A4"/>
          </p15:clr>
        </p15:guide>
        <p15:guide id="15" orient="horz" pos="1766" userDrawn="1">
          <p15:clr>
            <a:srgbClr val="A4A3A4"/>
          </p15:clr>
        </p15:guide>
        <p15:guide id="16" orient="horz" pos="2355" userDrawn="1">
          <p15:clr>
            <a:srgbClr val="A4A3A4"/>
          </p15:clr>
        </p15:guide>
        <p15:guide id="18" orient="horz" pos="4118" userDrawn="1">
          <p15:clr>
            <a:srgbClr val="F26B43"/>
          </p15:clr>
        </p15:guide>
        <p15:guide id="19" orient="horz" pos="1178" userDrawn="1">
          <p15:clr>
            <a:srgbClr val="A4A3A4"/>
          </p15:clr>
        </p15:guide>
        <p15:guide id="20" orient="horz" pos="1374" userDrawn="1">
          <p15:clr>
            <a:srgbClr val="A4A3A4"/>
          </p15:clr>
        </p15:guide>
        <p15:guide id="21" orient="horz" pos="1570" userDrawn="1">
          <p15:clr>
            <a:srgbClr val="A4A3A4"/>
          </p15:clr>
        </p15:guide>
        <p15:guide id="22" pos="703" userDrawn="1">
          <p15:clr>
            <a:srgbClr val="A4A3A4"/>
          </p15:clr>
        </p15:guide>
        <p15:guide id="23" pos="820" userDrawn="1">
          <p15:clr>
            <a:srgbClr val="A4A3A4"/>
          </p15:clr>
        </p15:guide>
        <p15:guide id="24" pos="1321" userDrawn="1">
          <p15:clr>
            <a:srgbClr val="A4A3A4"/>
          </p15:clr>
        </p15:guide>
        <p15:guide id="25" pos="1435" userDrawn="1">
          <p15:clr>
            <a:srgbClr val="A4A3A4"/>
          </p15:clr>
        </p15:guide>
        <p15:guide id="26" pos="1936" userDrawn="1">
          <p15:clr>
            <a:srgbClr val="A4A3A4"/>
          </p15:clr>
        </p15:guide>
        <p15:guide id="27" pos="2051" userDrawn="1">
          <p15:clr>
            <a:srgbClr val="A4A3A4"/>
          </p15:clr>
        </p15:guide>
        <p15:guide id="28" pos="2551" userDrawn="1">
          <p15:clr>
            <a:srgbClr val="A4A3A4"/>
          </p15:clr>
        </p15:guide>
        <p15:guide id="29" pos="2665" userDrawn="1">
          <p15:clr>
            <a:srgbClr val="A4A3A4"/>
          </p15:clr>
        </p15:guide>
        <p15:guide id="30" pos="3167" userDrawn="1">
          <p15:clr>
            <a:srgbClr val="A4A3A4"/>
          </p15:clr>
        </p15:guide>
        <p15:guide id="31" pos="3281" userDrawn="1">
          <p15:clr>
            <a:srgbClr val="A4A3A4"/>
          </p15:clr>
        </p15:guide>
        <p15:guide id="32" pos="3783" userDrawn="1">
          <p15:clr>
            <a:srgbClr val="A4A3A4"/>
          </p15:clr>
        </p15:guide>
        <p15:guide id="33" pos="3896" userDrawn="1">
          <p15:clr>
            <a:srgbClr val="A4A3A4"/>
          </p15:clr>
        </p15:guide>
        <p15:guide id="34" pos="4397" userDrawn="1">
          <p15:clr>
            <a:srgbClr val="A4A3A4"/>
          </p15:clr>
        </p15:guide>
        <p15:guide id="35" pos="4512" userDrawn="1">
          <p15:clr>
            <a:srgbClr val="A4A3A4"/>
          </p15:clr>
        </p15:guide>
        <p15:guide id="36" pos="5013" userDrawn="1">
          <p15:clr>
            <a:srgbClr val="A4A3A4"/>
          </p15:clr>
        </p15:guide>
        <p15:guide id="37" pos="5128" userDrawn="1">
          <p15:clr>
            <a:srgbClr val="A4A3A4"/>
          </p15:clr>
        </p15:guide>
        <p15:guide id="38" pos="5629" userDrawn="1">
          <p15:clr>
            <a:srgbClr val="A4A3A4"/>
          </p15:clr>
        </p15:guide>
        <p15:guide id="39" pos="5742" userDrawn="1">
          <p15:clr>
            <a:srgbClr val="A4A3A4"/>
          </p15:clr>
        </p15:guide>
        <p15:guide id="40" pos="6244" userDrawn="1">
          <p15:clr>
            <a:srgbClr val="A4A3A4"/>
          </p15:clr>
        </p15:guide>
        <p15:guide id="41" pos="6359" userDrawn="1">
          <p15:clr>
            <a:srgbClr val="A4A3A4"/>
          </p15:clr>
        </p15:guide>
        <p15:guide id="42" pos="6859" userDrawn="1">
          <p15:clr>
            <a:srgbClr val="A4A3A4"/>
          </p15:clr>
        </p15:guide>
        <p15:guide id="43" pos="6975" userDrawn="1">
          <p15:clr>
            <a:srgbClr val="A4A3A4"/>
          </p15:clr>
        </p15:guide>
        <p15:guide id="44" orient="horz" pos="784" userDrawn="1">
          <p15:clr>
            <a:srgbClr val="A4A3A4"/>
          </p15:clr>
        </p15:guide>
        <p15:guide id="45" orient="horz" pos="980" userDrawn="1">
          <p15:clr>
            <a:srgbClr val="A4A3A4"/>
          </p15:clr>
        </p15:guide>
        <p15:guide id="46" orient="horz" pos="1962" userDrawn="1">
          <p15:clr>
            <a:srgbClr val="A4A3A4"/>
          </p15:clr>
        </p15:guide>
        <p15:guide id="47" orient="horz" pos="2747" userDrawn="1">
          <p15:clr>
            <a:srgbClr val="A4A3A4"/>
          </p15:clr>
        </p15:guide>
        <p15:guide id="48" orient="horz" pos="2945" userDrawn="1">
          <p15:clr>
            <a:srgbClr val="A4A3A4"/>
          </p15:clr>
        </p15:guide>
        <p15:guide id="49" orient="horz" pos="3141" userDrawn="1">
          <p15:clr>
            <a:srgbClr val="A4A3A4"/>
          </p15:clr>
        </p15:guide>
        <p15:guide id="50" orient="horz" pos="3337" userDrawn="1">
          <p15:clr>
            <a:srgbClr val="A4A3A4"/>
          </p15:clr>
        </p15:guide>
        <p15:guide id="51" orient="horz" pos="3535" userDrawn="1">
          <p15:clr>
            <a:srgbClr val="A4A3A4"/>
          </p15:clr>
        </p15:guide>
        <p15:guide id="52" orient="horz" pos="3730" userDrawn="1">
          <p15:clr>
            <a:srgbClr val="A4A3A4"/>
          </p15:clr>
        </p15:guide>
        <p15:guide id="53" orient="horz" pos="3936" userDrawn="1">
          <p15:clr>
            <a:srgbClr val="A4A3A4"/>
          </p15:clr>
        </p15:guide>
        <p15:guide id="54" orient="horz" pos="187" userDrawn="1">
          <p15:clr>
            <a:srgbClr val="9FCC3B"/>
          </p15:clr>
        </p15:guide>
        <p15:guide id="55" pos="455" userDrawn="1">
          <p15:clr>
            <a:srgbClr val="9FCC3B"/>
          </p15:clr>
        </p15:guide>
        <p15:guide id="56" pos="1069" userDrawn="1">
          <p15:clr>
            <a:srgbClr val="9FCC3B"/>
          </p15:clr>
        </p15:guide>
        <p15:guide id="57" pos="1685" userDrawn="1">
          <p15:clr>
            <a:srgbClr val="9FCC3B"/>
          </p15:clr>
        </p15:guide>
        <p15:guide id="58" pos="2301" userDrawn="1">
          <p15:clr>
            <a:srgbClr val="9FCC3B"/>
          </p15:clr>
        </p15:guide>
        <p15:guide id="59" pos="2915" userDrawn="1">
          <p15:clr>
            <a:srgbClr val="9FCC3B"/>
          </p15:clr>
        </p15:guide>
        <p15:guide id="60" pos="3531" userDrawn="1">
          <p15:clr>
            <a:srgbClr val="9FCC3B"/>
          </p15:clr>
        </p15:guide>
        <p15:guide id="61" pos="4146" userDrawn="1">
          <p15:clr>
            <a:srgbClr val="9FCC3B"/>
          </p15:clr>
        </p15:guide>
        <p15:guide id="62" pos="4762" userDrawn="1">
          <p15:clr>
            <a:srgbClr val="9FCC3B"/>
          </p15:clr>
        </p15:guide>
        <p15:guide id="63" pos="5378" userDrawn="1">
          <p15:clr>
            <a:srgbClr val="9FCC3B"/>
          </p15:clr>
        </p15:guide>
        <p15:guide id="64" pos="5992" userDrawn="1">
          <p15:clr>
            <a:srgbClr val="9FCC3B"/>
          </p15:clr>
        </p15:guide>
        <p15:guide id="65" pos="6609" userDrawn="1">
          <p15:clr>
            <a:srgbClr val="9FCC3B"/>
          </p15:clr>
        </p15:guide>
        <p15:guide id="66" pos="7225" userDrawn="1">
          <p15:clr>
            <a:srgbClr val="9FCC3B"/>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8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80.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0.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8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9.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79.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79.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F5BF7B-FC20-61C7-4CD7-D2E160E3F6D2}"/>
            </a:ext>
          </a:extLst>
        </p:cNvPr>
        <p:cNvGrpSpPr/>
        <p:nvPr/>
      </p:nvGrpSpPr>
      <p:grpSpPr>
        <a:xfrm>
          <a:off x="0" y="0"/>
          <a:ext cx="0" cy="0"/>
          <a:chOff x="0" y="0"/>
          <a:chExt cx="0" cy="0"/>
        </a:xfrm>
      </p:grpSpPr>
      <p:sp>
        <p:nvSpPr>
          <p:cNvPr id="14" name="Text Placeholder 13">
            <a:extLst>
              <a:ext uri="{FF2B5EF4-FFF2-40B4-BE49-F238E27FC236}">
                <a16:creationId xmlns:a16="http://schemas.microsoft.com/office/drawing/2014/main" id="{2877919C-712D-F66A-600E-4FB7A03E9142}"/>
              </a:ext>
            </a:extLst>
          </p:cNvPr>
          <p:cNvSpPr>
            <a:spLocks noGrp="1"/>
          </p:cNvSpPr>
          <p:nvPr>
            <p:ph type="body" sz="quarter" idx="11"/>
          </p:nvPr>
        </p:nvSpPr>
        <p:spPr>
          <a:xfrm>
            <a:off x="323850" y="4205945"/>
            <a:ext cx="6016660" cy="457200"/>
          </a:xfrm>
        </p:spPr>
        <p:txBody>
          <a:bodyPr/>
          <a:lstStyle/>
          <a:p>
            <a:r>
              <a:rPr lang="en-US" dirty="0"/>
              <a:t>Obaid Siddiqui, Consulting Engineering Technical Leader</a:t>
            </a:r>
          </a:p>
          <a:p>
            <a:pPr lvl="0"/>
            <a:endParaRPr lang="en-US" dirty="0"/>
          </a:p>
        </p:txBody>
      </p:sp>
      <p:sp>
        <p:nvSpPr>
          <p:cNvPr id="15" name="Text Placeholder 14">
            <a:extLst>
              <a:ext uri="{FF2B5EF4-FFF2-40B4-BE49-F238E27FC236}">
                <a16:creationId xmlns:a16="http://schemas.microsoft.com/office/drawing/2014/main" id="{C946F370-8C5B-5E16-23CA-2382CAB9063D}"/>
              </a:ext>
            </a:extLst>
          </p:cNvPr>
          <p:cNvSpPr>
            <a:spLocks noGrp="1"/>
          </p:cNvSpPr>
          <p:nvPr>
            <p:ph type="body" sz="quarter" idx="12"/>
          </p:nvPr>
        </p:nvSpPr>
        <p:spPr/>
        <p:txBody>
          <a:bodyPr/>
          <a:lstStyle/>
          <a:p>
            <a:r>
              <a:rPr lang="en-US" dirty="0"/>
              <a:t>2026-02-14</a:t>
            </a:r>
          </a:p>
        </p:txBody>
      </p:sp>
      <p:sp>
        <p:nvSpPr>
          <p:cNvPr id="4" name="Text Placeholder 15">
            <a:extLst>
              <a:ext uri="{FF2B5EF4-FFF2-40B4-BE49-F238E27FC236}">
                <a16:creationId xmlns:a16="http://schemas.microsoft.com/office/drawing/2014/main" id="{78557A44-6966-3C0D-E334-8F5585ABD801}"/>
              </a:ext>
            </a:extLst>
          </p:cNvPr>
          <p:cNvSpPr>
            <a:spLocks noGrp="1"/>
          </p:cNvSpPr>
          <p:nvPr>
            <p:ph type="body" sz="quarter" idx="13"/>
          </p:nvPr>
        </p:nvSpPr>
        <p:spPr>
          <a:xfrm>
            <a:off x="323850" y="3288494"/>
            <a:ext cx="6892496" cy="457200"/>
          </a:xfrm>
        </p:spPr>
        <p:txBody>
          <a:bodyPr/>
          <a:lstStyle/>
          <a:p>
            <a:r>
              <a:rPr lang="en-US" dirty="0"/>
              <a:t>AI-Assisted ICU Command Center and Agentic Reasoning</a:t>
            </a:r>
          </a:p>
        </p:txBody>
      </p:sp>
      <p:sp>
        <p:nvSpPr>
          <p:cNvPr id="5" name="TextBox 4">
            <a:extLst>
              <a:ext uri="{FF2B5EF4-FFF2-40B4-BE49-F238E27FC236}">
                <a16:creationId xmlns:a16="http://schemas.microsoft.com/office/drawing/2014/main" id="{78D3F71F-866A-DC98-4271-AD0A4165576E}"/>
              </a:ext>
            </a:extLst>
          </p:cNvPr>
          <p:cNvSpPr txBox="1"/>
          <p:nvPr/>
        </p:nvSpPr>
        <p:spPr>
          <a:xfrm>
            <a:off x="323850" y="2224216"/>
            <a:ext cx="8852807" cy="629971"/>
          </a:xfrm>
          <a:prstGeom prst="rect">
            <a:avLst/>
          </a:prstGeom>
          <a:noFill/>
        </p:spPr>
        <p:txBody>
          <a:bodyPr wrap="square" lIns="0" tIns="0" rIns="0" bIns="0" rtlCol="0">
            <a:noAutofit/>
          </a:bodyPr>
          <a:lstStyle/>
          <a:p>
            <a:pPr algn="l" defTabSz="912276" rtl="0" eaLnBrk="1" fontAlgn="base" hangingPunct="1">
              <a:lnSpc>
                <a:spcPct val="100000"/>
              </a:lnSpc>
              <a:spcBef>
                <a:spcPts val="0"/>
              </a:spcBef>
              <a:spcAft>
                <a:spcPts val="1000"/>
              </a:spcAft>
              <a:buClr>
                <a:schemeClr val="bg1"/>
              </a:buClr>
              <a:buSzPct val="100000"/>
            </a:pPr>
            <a:r>
              <a:rPr lang="en-US" sz="2400" b="1" dirty="0">
                <a:solidFill>
                  <a:schemeClr val="bg1"/>
                </a:solidFill>
                <a:ea typeface="ＭＳ Ｐゴシック" charset="0"/>
              </a:rPr>
              <a:t>Zia &amp; Noor Agentic ICU Monitoring Prototype</a:t>
            </a:r>
            <a:endParaRPr lang="en-US" sz="2400" b="1" kern="1200" dirty="0">
              <a:solidFill>
                <a:schemeClr val="bg1"/>
              </a:solidFill>
              <a:latin typeface="+mn-lt"/>
              <a:ea typeface="ＭＳ Ｐゴシック" charset="0"/>
            </a:endParaRPr>
          </a:p>
        </p:txBody>
      </p:sp>
    </p:spTree>
    <p:extLst>
      <p:ext uri="{BB962C8B-B14F-4D97-AF65-F5344CB8AC3E}">
        <p14:creationId xmlns:p14="http://schemas.microsoft.com/office/powerpoint/2010/main" val="3182209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2400">
                <a:solidFill>
                  <a:srgbClr val="07182D"/>
                </a:solidFill>
              </a:rPr>
              <a:t>Roadmap &amp; Enhancements</a:t>
            </a:r>
          </a:p>
        </p:txBody>
      </p:sp>
      <p:graphicFrame>
        <p:nvGraphicFramePr>
          <p:cNvPr id="106" name="Diagram 6">
            <a:extLst>
              <a:ext uri="{FF2B5EF4-FFF2-40B4-BE49-F238E27FC236}">
                <a16:creationId xmlns:a16="http://schemas.microsoft.com/office/drawing/2014/main" id="{4504178D-1B86-4C26-9BAC-5C0CFB5C53E1}"/>
              </a:ext>
            </a:extLst>
          </p:cNvPr>
          <p:cNvGraphicFramePr/>
          <p:nvPr>
            <p:extLst>
              <p:ext uri="{D42A27DB-BD31-4B8C-83A1-F6EECF244321}">
                <p14:modId xmlns:p14="http://schemas.microsoft.com/office/powerpoint/2010/main" val="1771039514"/>
              </p:ext>
            </p:extLst>
          </p:nvPr>
        </p:nvGraphicFramePr>
        <p:xfrm>
          <a:off x="323850" y="883920"/>
          <a:ext cx="11544300" cy="540512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2400">
                <a:solidFill>
                  <a:srgbClr val="07182D"/>
                </a:solidFill>
              </a:rPr>
              <a:t>Strategic Takeaways</a:t>
            </a:r>
          </a:p>
        </p:txBody>
      </p:sp>
      <p:sp>
        <p:nvSpPr>
          <p:cNvPr id="4" name="Text Placeholder 3"/>
          <p:cNvSpPr>
            <a:spLocks noGrp="1"/>
          </p:cNvSpPr>
          <p:nvPr>
            <p:ph type="body" sz="quarter" idx="14"/>
          </p:nvPr>
        </p:nvSpPr>
        <p:spPr>
          <a:xfrm>
            <a:off x="445771" y="1916249"/>
            <a:ext cx="5487670" cy="2565944"/>
          </a:xfrm>
        </p:spPr>
        <p:txBody>
          <a:bodyPr/>
          <a:lstStyle/>
          <a:p>
            <a:r>
              <a:rPr sz="1600" dirty="0">
                <a:solidFill>
                  <a:srgbClr val="07182D"/>
                </a:solidFill>
              </a:rPr>
              <a:t>Modular design simplifies testing, auditing, and ICU expansion</a:t>
            </a:r>
          </a:p>
          <a:p>
            <a:r>
              <a:rPr sz="1600" dirty="0">
                <a:solidFill>
                  <a:srgbClr val="07182D"/>
                </a:solidFill>
              </a:rPr>
              <a:t>Agentic reasoning layer provides structured, verifiable clinical guidance</a:t>
            </a:r>
          </a:p>
          <a:p>
            <a:r>
              <a:rPr sz="1600" dirty="0">
                <a:solidFill>
                  <a:srgbClr val="07182D"/>
                </a:solidFill>
              </a:rPr>
              <a:t>Synthetic data enables safe experimentation mirroring ICU complexity</a:t>
            </a:r>
          </a:p>
          <a:p>
            <a:r>
              <a:rPr sz="1600" dirty="0">
                <a:solidFill>
                  <a:srgbClr val="07182D"/>
                </a:solidFill>
              </a:rPr>
              <a:t>Observability-first mindset ensures readiness for regulated deployments</a:t>
            </a:r>
          </a:p>
        </p:txBody>
      </p:sp>
      <p:graphicFrame>
        <p:nvGraphicFramePr>
          <p:cNvPr id="107" name="Diagram 7">
            <a:extLst>
              <a:ext uri="{FF2B5EF4-FFF2-40B4-BE49-F238E27FC236}">
                <a16:creationId xmlns:a16="http://schemas.microsoft.com/office/drawing/2014/main" id="{E489D0C0-2677-4FB3-A304-86A4BF80FB55}"/>
              </a:ext>
            </a:extLst>
          </p:cNvPr>
          <p:cNvGraphicFramePr/>
          <p:nvPr>
            <p:extLst>
              <p:ext uri="{D42A27DB-BD31-4B8C-83A1-F6EECF244321}">
                <p14:modId xmlns:p14="http://schemas.microsoft.com/office/powerpoint/2010/main" val="1771039516"/>
              </p:ext>
            </p:extLst>
          </p:nvPr>
        </p:nvGraphicFramePr>
        <p:xfrm>
          <a:off x="6258560" y="985520"/>
          <a:ext cx="5609590" cy="52425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763ED9-1B00-9E35-F3B0-88241A2917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8AF5AAA-ED64-1323-757B-5E58FB3B117A}"/>
              </a:ext>
            </a:extLst>
          </p:cNvPr>
          <p:cNvSpPr>
            <a:spLocks noGrp="1"/>
          </p:cNvSpPr>
          <p:nvPr>
            <p:ph type="title"/>
          </p:nvPr>
        </p:nvSpPr>
        <p:spPr>
          <a:xfrm>
            <a:off x="323850" y="3114676"/>
            <a:ext cx="7809794" cy="548568"/>
          </a:xfrm>
        </p:spPr>
        <p:txBody>
          <a:bodyPr/>
          <a:lstStyle/>
          <a:p>
            <a:r>
              <a:rPr lang="en-US" sz="2400" dirty="0"/>
              <a:t>Thank you</a:t>
            </a:r>
          </a:p>
        </p:txBody>
      </p:sp>
    </p:spTree>
    <p:extLst>
      <p:ext uri="{BB962C8B-B14F-4D97-AF65-F5344CB8AC3E}">
        <p14:creationId xmlns:p14="http://schemas.microsoft.com/office/powerpoint/2010/main" val="25083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B35840-1669-2360-DCCA-9F3AF96614B4}"/>
            </a:ext>
          </a:extLst>
        </p:cNvPr>
        <p:cNvGrpSpPr/>
        <p:nvPr/>
      </p:nvGrpSpPr>
      <p:grpSpPr>
        <a:xfrm>
          <a:off x="0" y="0"/>
          <a:ext cx="0" cy="0"/>
          <a:chOff x="0" y="0"/>
          <a:chExt cx="0" cy="0"/>
        </a:xfrm>
      </p:grpSpPr>
    </p:spTree>
    <p:extLst>
      <p:ext uri="{BB962C8B-B14F-4D97-AF65-F5344CB8AC3E}">
        <p14:creationId xmlns:p14="http://schemas.microsoft.com/office/powerpoint/2010/main" val="2140164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2400"/>
              <a:t>Today's Agenda</a:t>
            </a:r>
          </a:p>
        </p:txBody>
      </p:sp>
      <p:sp>
        <p:nvSpPr>
          <p:cNvPr id="4" name="Text Placeholder 3"/>
          <p:cNvSpPr>
            <a:spLocks noGrp="1"/>
          </p:cNvSpPr>
          <p:nvPr>
            <p:ph type="body" sz="quarter" idx="14"/>
          </p:nvPr>
        </p:nvSpPr>
        <p:spPr/>
        <p:txBody>
          <a:bodyPr>
            <a:normAutofit/>
          </a:bodyPr>
          <a:lstStyle/>
          <a:p>
            <a:r>
              <a:rPr sz="1400"/>
              <a:t>Title</a:t>
            </a:r>
          </a:p>
          <a:p>
            <a:r>
              <a:rPr sz="1400"/>
              <a:t>Problem &amp; Objectives</a:t>
            </a:r>
          </a:p>
          <a:p>
            <a:r>
              <a:rPr sz="1400"/>
              <a:t>Layered Architecture Overview</a:t>
            </a:r>
          </a:p>
          <a:p>
            <a:r>
              <a:rPr sz="1400"/>
              <a:t>Data Flow</a:t>
            </a:r>
          </a:p>
          <a:p>
            <a:r>
              <a:rPr sz="1400"/>
              <a:t>Key Clinical Logic</a:t>
            </a:r>
          </a:p>
          <a:p>
            <a:r>
              <a:rPr sz="1400"/>
              <a:t>Agentic Reasoner Contract</a:t>
            </a:r>
          </a:p>
          <a:p>
            <a:r>
              <a:rPr sz="1400"/>
              <a:t>User Interaction &amp; Observability</a:t>
            </a:r>
          </a:p>
          <a:p>
            <a:r>
              <a:rPr sz="1400"/>
              <a:t>Roadmap &amp; Enhancements</a:t>
            </a:r>
          </a:p>
          <a:p>
            <a:r>
              <a:rPr sz="1400"/>
              <a:t>Takeaways</a:t>
            </a:r>
          </a:p>
        </p:txBody>
      </p:sp>
      <p:pic>
        <p:nvPicPr>
          <p:cNvPr id="5" name="Picture 4" descr="image.png"/>
          <p:cNvPicPr>
            <a:picLocks noChangeAspect="1"/>
          </p:cNvPicPr>
          <p:nvPr/>
        </p:nvPicPr>
        <p:blipFill>
          <a:blip r:embed="rId2"/>
          <a:stretch>
            <a:fillRect/>
          </a:stretch>
        </p:blipFill>
        <p:spPr>
          <a:xfrm>
            <a:off x="4869422" y="723535"/>
            <a:ext cx="7115175" cy="474345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2400">
                <a:solidFill>
                  <a:srgbClr val="07182D"/>
                </a:solidFill>
              </a:rPr>
              <a:t>Zia &amp; Noor Agentic ICU Monitoring Prototype</a:t>
            </a:r>
          </a:p>
        </p:txBody>
      </p:sp>
      <p:sp>
        <p:nvSpPr>
          <p:cNvPr id="4" name="Text Placeholder 3"/>
          <p:cNvSpPr>
            <a:spLocks noGrp="1"/>
          </p:cNvSpPr>
          <p:nvPr>
            <p:ph type="body" sz="quarter" idx="14"/>
          </p:nvPr>
        </p:nvSpPr>
        <p:spPr>
          <a:xfrm>
            <a:off x="608330" y="2357120"/>
            <a:ext cx="5487670" cy="1871980"/>
          </a:xfrm>
        </p:spPr>
        <p:txBody>
          <a:bodyPr/>
          <a:lstStyle/>
          <a:p>
            <a:r>
              <a:rPr sz="1600" dirty="0">
                <a:solidFill>
                  <a:srgbClr val="07182D"/>
                </a:solidFill>
              </a:rPr>
              <a:t>AI-assisted ICU command center integrating simulation, RAG, and agentic reasoning</a:t>
            </a:r>
          </a:p>
          <a:p>
            <a:r>
              <a:rPr sz="1600" dirty="0">
                <a:solidFill>
                  <a:srgbClr val="07182D"/>
                </a:solidFill>
              </a:rPr>
              <a:t>Built with Python, </a:t>
            </a:r>
            <a:r>
              <a:rPr sz="1600" dirty="0" err="1">
                <a:solidFill>
                  <a:srgbClr val="07182D"/>
                </a:solidFill>
              </a:rPr>
              <a:t>Streamlit</a:t>
            </a:r>
            <a:r>
              <a:rPr sz="1600" dirty="0">
                <a:solidFill>
                  <a:srgbClr val="07182D"/>
                </a:solidFill>
              </a:rPr>
              <a:t>, and OpenAI APIs</a:t>
            </a:r>
          </a:p>
          <a:p>
            <a:r>
              <a:rPr sz="1600" dirty="0">
                <a:solidFill>
                  <a:srgbClr val="07182D"/>
                </a:solidFill>
              </a:rPr>
              <a:t>Synthetic multi-scenario vitals with real-time guidance workflow</a:t>
            </a:r>
          </a:p>
        </p:txBody>
      </p:sp>
      <p:graphicFrame>
        <p:nvGraphicFramePr>
          <p:cNvPr id="101" name="Diagram 1">
            <a:extLst>
              <a:ext uri="{FF2B5EF4-FFF2-40B4-BE49-F238E27FC236}">
                <a16:creationId xmlns:a16="http://schemas.microsoft.com/office/drawing/2014/main" id="{54CB07BE-ECE2-4E14-9B17-FF53F6126F00}"/>
              </a:ext>
            </a:extLst>
          </p:cNvPr>
          <p:cNvGraphicFramePr/>
          <p:nvPr>
            <p:extLst>
              <p:ext uri="{D42A27DB-BD31-4B8C-83A1-F6EECF244321}">
                <p14:modId xmlns:p14="http://schemas.microsoft.com/office/powerpoint/2010/main" val="1771039507"/>
              </p:ext>
            </p:extLst>
          </p:nvPr>
        </p:nvGraphicFramePr>
        <p:xfrm>
          <a:off x="6258560" y="985520"/>
          <a:ext cx="5609590" cy="52425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2400">
                <a:solidFill>
                  <a:srgbClr val="07182D"/>
                </a:solidFill>
              </a:rPr>
              <a:t>Problem &amp; Objectives</a:t>
            </a:r>
          </a:p>
        </p:txBody>
      </p:sp>
      <p:sp>
        <p:nvSpPr>
          <p:cNvPr id="4" name="Text Placeholder 3"/>
          <p:cNvSpPr>
            <a:spLocks noGrp="1"/>
          </p:cNvSpPr>
          <p:nvPr>
            <p:ph type="body" sz="quarter" idx="14"/>
          </p:nvPr>
        </p:nvSpPr>
        <p:spPr>
          <a:xfrm>
            <a:off x="5662022" y="2199458"/>
            <a:ext cx="5487670" cy="2192927"/>
          </a:xfrm>
        </p:spPr>
        <p:txBody>
          <a:bodyPr/>
          <a:lstStyle/>
          <a:p>
            <a:r>
              <a:rPr sz="1600" dirty="0">
                <a:solidFill>
                  <a:srgbClr val="07182D"/>
                </a:solidFill>
              </a:rPr>
              <a:t>Need fast triage for sepsis, arrhythmia, respiratory failure, and stable patients</a:t>
            </a:r>
          </a:p>
          <a:p>
            <a:r>
              <a:rPr sz="1600" dirty="0">
                <a:solidFill>
                  <a:srgbClr val="07182D"/>
                </a:solidFill>
              </a:rPr>
              <a:t>Provide clinicians with clear, structured AI guidance</a:t>
            </a:r>
          </a:p>
          <a:p>
            <a:r>
              <a:rPr sz="1600" dirty="0">
                <a:solidFill>
                  <a:srgbClr val="07182D"/>
                </a:solidFill>
              </a:rPr>
              <a:t>Ensure transparent observability regarding token usage and latency</a:t>
            </a:r>
          </a:p>
          <a:p>
            <a:r>
              <a:rPr sz="1600" dirty="0">
                <a:solidFill>
                  <a:srgbClr val="07182D"/>
                </a:solidFill>
              </a:rPr>
              <a:t>Modular architecture designed for future ICU scenarios</a:t>
            </a:r>
          </a:p>
        </p:txBody>
      </p:sp>
      <p:graphicFrame>
        <p:nvGraphicFramePr>
          <p:cNvPr id="102" name="Diagram 2">
            <a:extLst>
              <a:ext uri="{FF2B5EF4-FFF2-40B4-BE49-F238E27FC236}">
                <a16:creationId xmlns:a16="http://schemas.microsoft.com/office/drawing/2014/main" id="{EA13ADC4-66E8-42C2-AE81-DA4378ECD405}"/>
              </a:ext>
            </a:extLst>
          </p:cNvPr>
          <p:cNvGraphicFramePr/>
          <p:nvPr>
            <p:extLst>
              <p:ext uri="{D42A27DB-BD31-4B8C-83A1-F6EECF244321}">
                <p14:modId xmlns:p14="http://schemas.microsoft.com/office/powerpoint/2010/main" val="1771039508"/>
              </p:ext>
            </p:extLst>
          </p:nvPr>
        </p:nvGraphicFramePr>
        <p:xfrm>
          <a:off x="323850" y="1097280"/>
          <a:ext cx="5609590" cy="52425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2400">
                <a:solidFill>
                  <a:srgbClr val="07182D"/>
                </a:solidFill>
              </a:rPr>
              <a:t>Layered Architecture Overview</a:t>
            </a:r>
          </a:p>
        </p:txBody>
      </p:sp>
      <p:sp>
        <p:nvSpPr>
          <p:cNvPr id="4" name="Text Placeholder 3"/>
          <p:cNvSpPr>
            <a:spLocks noGrp="1"/>
          </p:cNvSpPr>
          <p:nvPr>
            <p:ph type="body" sz="quarter" idx="13"/>
          </p:nvPr>
        </p:nvSpPr>
        <p:spPr/>
        <p:txBody>
          <a:bodyPr/>
          <a:lstStyle/>
          <a:p>
            <a:r>
              <a:rPr sz="1600">
                <a:solidFill>
                  <a:srgbClr val="07182D"/>
                </a:solidFill>
              </a:rPr>
              <a:t>Synthetic Patient Simulator: Generates 60-minute vitals CSVs and JSONL RAG snippets</a:t>
            </a:r>
          </a:p>
          <a:p>
            <a:r>
              <a:rPr sz="1600">
                <a:solidFill>
                  <a:srgbClr val="07182D"/>
                </a:solidFill>
              </a:rPr>
              <a:t>RAG Vault: Local JSONL summaries (patient_rag_documents.jsonl) for retrieval</a:t>
            </a:r>
          </a:p>
          <a:p>
            <a:r>
              <a:rPr sz="1600">
                <a:solidFill>
                  <a:srgbClr val="07182D"/>
                </a:solidFill>
              </a:rPr>
              <a:t>Agentic Reasoner: Uses gpt-4o-mini to generate plans based on patient snapshots</a:t>
            </a:r>
          </a:p>
          <a:p>
            <a:r>
              <a:rPr sz="1600">
                <a:solidFill>
                  <a:srgbClr val="07182D"/>
                </a:solidFill>
              </a:rPr>
              <a:t>ICU Command UI: 2x2 patient grid with charts, alerts, and vitals control</a:t>
            </a:r>
          </a:p>
          <a:p>
            <a:r>
              <a:rPr sz="1600">
                <a:solidFill>
                  <a:srgbClr val="07182D"/>
                </a:solidFill>
              </a:rPr>
              <a:t>Observability banner for token and latency telemetry</a:t>
            </a:r>
          </a:p>
        </p:txBody>
      </p:sp>
      <p:graphicFrame>
        <p:nvGraphicFramePr>
          <p:cNvPr id="103" name="Diagram 3">
            <a:extLst>
              <a:ext uri="{FF2B5EF4-FFF2-40B4-BE49-F238E27FC236}">
                <a16:creationId xmlns:a16="http://schemas.microsoft.com/office/drawing/2014/main" id="{D90A1BD7-F782-4147-8987-5E80AB1921BE}"/>
              </a:ext>
            </a:extLst>
          </p:cNvPr>
          <p:cNvGraphicFramePr/>
          <p:nvPr>
            <p:extLst>
              <p:ext uri="{D42A27DB-BD31-4B8C-83A1-F6EECF244321}">
                <p14:modId xmlns:p14="http://schemas.microsoft.com/office/powerpoint/2010/main" val="1771039510"/>
              </p:ext>
            </p:extLst>
          </p:nvPr>
        </p:nvGraphicFramePr>
        <p:xfrm>
          <a:off x="323850" y="790589"/>
          <a:ext cx="11544300" cy="28568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2400">
                <a:solidFill>
                  <a:srgbClr val="07182D"/>
                </a:solidFill>
              </a:rPr>
              <a:t>Data Flow</a:t>
            </a:r>
          </a:p>
        </p:txBody>
      </p:sp>
      <p:sp>
        <p:nvSpPr>
          <p:cNvPr id="4" name="Text Placeholder 3"/>
          <p:cNvSpPr>
            <a:spLocks noGrp="1"/>
          </p:cNvSpPr>
          <p:nvPr>
            <p:ph type="body" sz="quarter" idx="13"/>
          </p:nvPr>
        </p:nvSpPr>
        <p:spPr/>
        <p:txBody>
          <a:bodyPr/>
          <a:lstStyle/>
          <a:p>
            <a:r>
              <a:rPr sz="1600">
                <a:solidFill>
                  <a:srgbClr val="07182D"/>
                </a:solidFill>
              </a:rPr>
              <a:t>Layer 1: Generate patient vitals into CSV and JSONL output</a:t>
            </a:r>
          </a:p>
          <a:p>
            <a:r>
              <a:rPr sz="1600">
                <a:solidFill>
                  <a:srgbClr val="07182D"/>
                </a:solidFill>
              </a:rPr>
              <a:t>Layer 2: Scan data folder and detect clinical alerts</a:t>
            </a:r>
          </a:p>
          <a:p>
            <a:r>
              <a:rPr sz="1600">
                <a:solidFill>
                  <a:srgbClr val="07182D"/>
                </a:solidFill>
              </a:rPr>
              <a:t>Decision: 'Check Vitals Now' triggers simulator via subprocess</a:t>
            </a:r>
          </a:p>
          <a:p>
            <a:r>
              <a:rPr sz="1600">
                <a:solidFill>
                  <a:srgbClr val="07182D"/>
                </a:solidFill>
              </a:rPr>
              <a:t>Layer 3: Create patient snapshots and call OpenAI agent</a:t>
            </a:r>
          </a:p>
          <a:p>
            <a:r>
              <a:rPr sz="1600">
                <a:solidFill>
                  <a:srgbClr val="07182D"/>
                </a:solidFill>
              </a:rPr>
              <a:t>Layer 4: Render patient grid with AI plan, charts, and telemetry</a:t>
            </a:r>
          </a:p>
        </p:txBody>
      </p:sp>
      <p:graphicFrame>
        <p:nvGraphicFramePr>
          <p:cNvPr id="104" name="Diagram 4">
            <a:extLst>
              <a:ext uri="{FF2B5EF4-FFF2-40B4-BE49-F238E27FC236}">
                <a16:creationId xmlns:a16="http://schemas.microsoft.com/office/drawing/2014/main" id="{56F679AE-06A5-444E-B223-E8EAAA8D64AD}"/>
              </a:ext>
            </a:extLst>
          </p:cNvPr>
          <p:cNvGraphicFramePr/>
          <p:nvPr>
            <p:extLst>
              <p:ext uri="{D42A27DB-BD31-4B8C-83A1-F6EECF244321}">
                <p14:modId xmlns:p14="http://schemas.microsoft.com/office/powerpoint/2010/main" val="1771039512"/>
              </p:ext>
            </p:extLst>
          </p:nvPr>
        </p:nvGraphicFramePr>
        <p:xfrm>
          <a:off x="323850" y="790589"/>
          <a:ext cx="11544300" cy="28568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2400">
                <a:solidFill>
                  <a:srgbClr val="07182D"/>
                </a:solidFill>
              </a:rPr>
              <a:t>Key Clinical Logic</a:t>
            </a:r>
          </a:p>
        </p:txBody>
      </p:sp>
      <p:graphicFrame>
        <p:nvGraphicFramePr>
          <p:cNvPr id="3" name="Table 2"/>
          <p:cNvGraphicFramePr>
            <a:graphicFrameLocks noGrp="1"/>
          </p:cNvGraphicFramePr>
          <p:nvPr/>
        </p:nvGraphicFramePr>
        <p:xfrm>
          <a:off x="323850" y="952500"/>
          <a:ext cx="11544300" cy="5122859"/>
        </p:xfrm>
        <a:graphic>
          <a:graphicData uri="http://schemas.openxmlformats.org/drawingml/2006/table">
            <a:tbl>
              <a:tblPr firstRow="1" bandRow="1">
                <a:tableStyleId>{5C22544A-7EE6-4342-B048-85BDC9FD1C3A}</a:tableStyleId>
              </a:tblPr>
              <a:tblGrid>
                <a:gridCol w="5772150">
                  <a:extLst>
                    <a:ext uri="{9D8B030D-6E8A-4147-A177-3AD203B41FA5}">
                      <a16:colId xmlns:a16="http://schemas.microsoft.com/office/drawing/2014/main" val="20000"/>
                    </a:ext>
                  </a:extLst>
                </a:gridCol>
                <a:gridCol w="5772150">
                  <a:extLst>
                    <a:ext uri="{9D8B030D-6E8A-4147-A177-3AD203B41FA5}">
                      <a16:colId xmlns:a16="http://schemas.microsoft.com/office/drawing/2014/main" val="20001"/>
                    </a:ext>
                  </a:extLst>
                </a:gridCol>
              </a:tblGrid>
              <a:tr h="768429">
                <a:tc>
                  <a:txBody>
                    <a:bodyPr/>
                    <a:lstStyle/>
                    <a:p>
                      <a:pPr algn="ctr">
                        <a:spcBef>
                          <a:spcPts val="0"/>
                        </a:spcBef>
                        <a:spcAft>
                          <a:spcPts val="0"/>
                        </a:spcAft>
                      </a:pPr>
                      <a:r>
                        <a:rPr sz="1400" b="1">
                          <a:solidFill>
                            <a:srgbClr val="07182D"/>
                          </a:solidFill>
                          <a:latin typeface="CiscoSansTT"/>
                        </a:rPr>
                        <a:t>Category</a:t>
                      </a:r>
                    </a:p>
                  </a:txBody>
                  <a:tcPr marL="282848" marR="282848" marT="60960" marB="60960" anchor="ctr">
                    <a:lnR w="9525" cap="flat" cmpd="sng" algn="ctr">
                      <a:solidFill>
                        <a:srgbClr val="808080"/>
                      </a:solidFill>
                      <a:prstDash val="solid"/>
                      <a:round/>
                      <a:headEnd type="none" w="med" len="med"/>
                      <a:tailEnd type="none" w="med" len="med"/>
                    </a:lnR>
                    <a:lnB w="19050" cap="flat" cmpd="sng" algn="ctr">
                      <a:solidFill>
                        <a:srgbClr val="808080"/>
                      </a:solidFill>
                      <a:prstDash val="solid"/>
                      <a:round/>
                      <a:headEnd type="none" w="med" len="med"/>
                      <a:tailEnd type="none" w="med" len="med"/>
                    </a:lnB>
                    <a:noFill/>
                  </a:tcPr>
                </a:tc>
                <a:tc>
                  <a:txBody>
                    <a:bodyPr/>
                    <a:lstStyle/>
                    <a:p>
                      <a:pPr algn="ctr">
                        <a:spcBef>
                          <a:spcPts val="0"/>
                        </a:spcBef>
                        <a:spcAft>
                          <a:spcPts val="0"/>
                        </a:spcAft>
                      </a:pPr>
                      <a:r>
                        <a:rPr sz="1400" b="1">
                          <a:solidFill>
                            <a:srgbClr val="07182D"/>
                          </a:solidFill>
                          <a:latin typeface="CiscoSansTT"/>
                        </a:rPr>
                        <a:t>Criteria/Values</a:t>
                      </a:r>
                    </a:p>
                  </a:txBody>
                  <a:tcPr marL="282848" marR="282848" marT="60960" marB="60960" anchor="ctr">
                    <a:lnL w="9525" cap="flat" cmpd="sng" algn="ctr">
                      <a:solidFill>
                        <a:srgbClr val="808080"/>
                      </a:solidFill>
                      <a:prstDash val="solid"/>
                      <a:round/>
                      <a:headEnd type="none" w="med" len="med"/>
                      <a:tailEnd type="none" w="med" len="med"/>
                    </a:lnL>
                    <a:lnB w="19050" cap="flat" cmpd="sng" algn="ctr">
                      <a:solidFill>
                        <a:srgbClr val="808080"/>
                      </a:solidFill>
                      <a:prstDash val="solid"/>
                      <a:round/>
                      <a:headEnd type="none" w="med" len="med"/>
                      <a:tailEnd type="none" w="med" len="med"/>
                    </a:lnB>
                    <a:noFill/>
                  </a:tcPr>
                </a:tc>
                <a:extLst>
                  <a:ext uri="{0D108BD9-81ED-4DB2-BD59-A6C34878D82A}">
                    <a16:rowId xmlns:a16="http://schemas.microsoft.com/office/drawing/2014/main" val="10000"/>
                  </a:ext>
                </a:extLst>
              </a:tr>
              <a:tr h="870886">
                <a:tc>
                  <a:txBody>
                    <a:bodyPr/>
                    <a:lstStyle/>
                    <a:p>
                      <a:pPr algn="ctr">
                        <a:spcBef>
                          <a:spcPts val="0"/>
                        </a:spcBef>
                        <a:spcAft>
                          <a:spcPts val="0"/>
                        </a:spcAft>
                      </a:pPr>
                      <a:r>
                        <a:rPr sz="1300">
                          <a:solidFill>
                            <a:srgbClr val="07182D"/>
                          </a:solidFill>
                          <a:latin typeface="CiscoSansTT"/>
                        </a:rPr>
                        <a:t>Alerts</a:t>
                      </a:r>
                    </a:p>
                  </a:txBody>
                  <a:tcPr marL="282848" marR="282848" marT="60960" marB="60960" anchor="ctr">
                    <a:lnR w="9525" cap="flat" cmpd="sng" algn="ctr">
                      <a:solidFill>
                        <a:srgbClr val="808080"/>
                      </a:solidFill>
                      <a:prstDash val="solid"/>
                      <a:round/>
                      <a:headEnd type="none" w="med" len="med"/>
                      <a:tailEnd type="none" w="med" len="med"/>
                    </a:lnR>
                    <a:lnT w="19050"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tc>
                  <a:txBody>
                    <a:bodyPr/>
                    <a:lstStyle/>
                    <a:p>
                      <a:pPr algn="ctr">
                        <a:spcBef>
                          <a:spcPts val="0"/>
                        </a:spcBef>
                        <a:spcAft>
                          <a:spcPts val="0"/>
                        </a:spcAft>
                      </a:pPr>
                      <a:r>
                        <a:rPr sz="1300">
                          <a:solidFill>
                            <a:srgbClr val="07182D"/>
                          </a:solidFill>
                          <a:latin typeface="CiscoSansTT"/>
                        </a:rPr>
                        <a:t>HR&gt;=150, SBP&lt;=90, SpO2&lt;90, Temp&gt;=38.5</a:t>
                      </a:r>
                    </a:p>
                  </a:txBody>
                  <a:tcPr marL="282848" marR="282848" marT="60960" marB="60960" anchor="ctr">
                    <a:lnL w="9525" cap="flat" cmpd="sng" algn="ctr">
                      <a:solidFill>
                        <a:srgbClr val="808080"/>
                      </a:solidFill>
                      <a:prstDash val="solid"/>
                      <a:round/>
                      <a:headEnd type="none" w="med" len="med"/>
                      <a:tailEnd type="none" w="med" len="med"/>
                    </a:lnL>
                    <a:lnT w="19050"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extLst>
                  <a:ext uri="{0D108BD9-81ED-4DB2-BD59-A6C34878D82A}">
                    <a16:rowId xmlns:a16="http://schemas.microsoft.com/office/drawing/2014/main" val="10001"/>
                  </a:ext>
                </a:extLst>
              </a:tr>
              <a:tr h="870886">
                <a:tc>
                  <a:txBody>
                    <a:bodyPr/>
                    <a:lstStyle/>
                    <a:p>
                      <a:pPr algn="ctr">
                        <a:spcBef>
                          <a:spcPts val="0"/>
                        </a:spcBef>
                        <a:spcAft>
                          <a:spcPts val="0"/>
                        </a:spcAft>
                      </a:pPr>
                      <a:r>
                        <a:rPr sz="1300">
                          <a:solidFill>
                            <a:srgbClr val="07182D"/>
                          </a:solidFill>
                          <a:latin typeface="CiscoSansTT"/>
                        </a:rPr>
                        <a:t>Sepsis</a:t>
                      </a:r>
                    </a:p>
                  </a:txBody>
                  <a:tcPr marL="282848" marR="282848" marT="60960" marB="60960" anchor="ctr">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tc>
                  <a:txBody>
                    <a:bodyPr/>
                    <a:lstStyle/>
                    <a:p>
                      <a:pPr algn="ctr">
                        <a:spcBef>
                          <a:spcPts val="0"/>
                        </a:spcBef>
                        <a:spcAft>
                          <a:spcPts val="0"/>
                        </a:spcAft>
                      </a:pPr>
                      <a:r>
                        <a:rPr sz="1300">
                          <a:solidFill>
                            <a:srgbClr val="07182D"/>
                          </a:solidFill>
                          <a:latin typeface="CiscoSansTT"/>
                        </a:rPr>
                        <a:t>+0.04C/min, +1.2bpm/min</a:t>
                      </a:r>
                    </a:p>
                  </a:txBody>
                  <a:tcPr marL="282848" marR="282848" marT="60960" marB="60960" anchor="ctr">
                    <a:lnL w="9525" cap="flat" cmpd="sng" algn="ctr">
                      <a:solidFill>
                        <a:srgbClr val="808080"/>
                      </a:solidFill>
                      <a:prstDash val="solid"/>
                      <a:round/>
                      <a:headEnd type="none" w="med" len="med"/>
                      <a:tailEnd type="none" w="med" len="med"/>
                    </a:lnL>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extLst>
                  <a:ext uri="{0D108BD9-81ED-4DB2-BD59-A6C34878D82A}">
                    <a16:rowId xmlns:a16="http://schemas.microsoft.com/office/drawing/2014/main" val="10002"/>
                  </a:ext>
                </a:extLst>
              </a:tr>
              <a:tr h="870886">
                <a:tc>
                  <a:txBody>
                    <a:bodyPr/>
                    <a:lstStyle/>
                    <a:p>
                      <a:pPr algn="ctr">
                        <a:spcBef>
                          <a:spcPts val="0"/>
                        </a:spcBef>
                        <a:spcAft>
                          <a:spcPts val="0"/>
                        </a:spcAft>
                      </a:pPr>
                      <a:r>
                        <a:rPr sz="1300">
                          <a:solidFill>
                            <a:srgbClr val="07182D"/>
                          </a:solidFill>
                          <a:latin typeface="CiscoSansTT"/>
                        </a:rPr>
                        <a:t>VT</a:t>
                      </a:r>
                    </a:p>
                  </a:txBody>
                  <a:tcPr marL="282848" marR="282848" marT="60960" marB="60960" anchor="ctr">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tc>
                  <a:txBody>
                    <a:bodyPr/>
                    <a:lstStyle/>
                    <a:p>
                      <a:pPr algn="ctr">
                        <a:spcBef>
                          <a:spcPts val="0"/>
                        </a:spcBef>
                        <a:spcAft>
                          <a:spcPts val="0"/>
                        </a:spcAft>
                      </a:pPr>
                      <a:r>
                        <a:rPr sz="1300">
                          <a:solidFill>
                            <a:srgbClr val="07182D"/>
                          </a:solidFill>
                          <a:latin typeface="CiscoSansTT"/>
                        </a:rPr>
                        <a:t>HR spikes</a:t>
                      </a:r>
                    </a:p>
                  </a:txBody>
                  <a:tcPr marL="282848" marR="282848" marT="60960" marB="60960" anchor="ctr">
                    <a:lnL w="9525" cap="flat" cmpd="sng" algn="ctr">
                      <a:solidFill>
                        <a:srgbClr val="808080"/>
                      </a:solidFill>
                      <a:prstDash val="solid"/>
                      <a:round/>
                      <a:headEnd type="none" w="med" len="med"/>
                      <a:tailEnd type="none" w="med" len="med"/>
                    </a:lnL>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extLst>
                  <a:ext uri="{0D108BD9-81ED-4DB2-BD59-A6C34878D82A}">
                    <a16:rowId xmlns:a16="http://schemas.microsoft.com/office/drawing/2014/main" val="10003"/>
                  </a:ext>
                </a:extLst>
              </a:tr>
              <a:tr h="870886">
                <a:tc>
                  <a:txBody>
                    <a:bodyPr/>
                    <a:lstStyle/>
                    <a:p>
                      <a:pPr algn="ctr">
                        <a:spcBef>
                          <a:spcPts val="0"/>
                        </a:spcBef>
                        <a:spcAft>
                          <a:spcPts val="0"/>
                        </a:spcAft>
                      </a:pPr>
                      <a:r>
                        <a:rPr sz="1300">
                          <a:solidFill>
                            <a:srgbClr val="07182D"/>
                          </a:solidFill>
                          <a:latin typeface="CiscoSansTT"/>
                        </a:rPr>
                        <a:t>Resp</a:t>
                      </a:r>
                    </a:p>
                  </a:txBody>
                  <a:tcPr marL="282848" marR="282848" marT="60960" marB="60960" anchor="ctr">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tc>
                  <a:txBody>
                    <a:bodyPr/>
                    <a:lstStyle/>
                    <a:p>
                      <a:pPr algn="ctr">
                        <a:spcBef>
                          <a:spcPts val="0"/>
                        </a:spcBef>
                        <a:spcAft>
                          <a:spcPts val="0"/>
                        </a:spcAft>
                      </a:pPr>
                      <a:r>
                        <a:rPr sz="1300">
                          <a:solidFill>
                            <a:srgbClr val="07182D"/>
                          </a:solidFill>
                          <a:latin typeface="CiscoSansTT"/>
                        </a:rPr>
                        <a:t>SpO2 decline</a:t>
                      </a:r>
                    </a:p>
                  </a:txBody>
                  <a:tcPr marL="282848" marR="282848" marT="60960" marB="60960" anchor="ctr">
                    <a:lnL w="9525" cap="flat" cmpd="sng" algn="ctr">
                      <a:solidFill>
                        <a:srgbClr val="808080"/>
                      </a:solidFill>
                      <a:prstDash val="solid"/>
                      <a:round/>
                      <a:headEnd type="none" w="med" len="med"/>
                      <a:tailEnd type="none" w="med" len="med"/>
                    </a:lnL>
                    <a:lnT w="9525" cap="flat" cmpd="sng" algn="ctr">
                      <a:solidFill>
                        <a:srgbClr val="808080"/>
                      </a:solidFill>
                      <a:prstDash val="solid"/>
                      <a:round/>
                      <a:headEnd type="none" w="med" len="med"/>
                      <a:tailEnd type="none" w="med" len="med"/>
                    </a:lnT>
                    <a:lnB w="9525" cap="flat" cmpd="sng" algn="ctr">
                      <a:solidFill>
                        <a:srgbClr val="808080"/>
                      </a:solidFill>
                      <a:prstDash val="solid"/>
                      <a:round/>
                      <a:headEnd type="none" w="med" len="med"/>
                      <a:tailEnd type="none" w="med" len="med"/>
                    </a:lnB>
                    <a:noFill/>
                  </a:tcPr>
                </a:tc>
                <a:extLst>
                  <a:ext uri="{0D108BD9-81ED-4DB2-BD59-A6C34878D82A}">
                    <a16:rowId xmlns:a16="http://schemas.microsoft.com/office/drawing/2014/main" val="10004"/>
                  </a:ext>
                </a:extLst>
              </a:tr>
              <a:tr h="870886">
                <a:tc>
                  <a:txBody>
                    <a:bodyPr/>
                    <a:lstStyle/>
                    <a:p>
                      <a:pPr algn="ctr">
                        <a:spcBef>
                          <a:spcPts val="0"/>
                        </a:spcBef>
                        <a:spcAft>
                          <a:spcPts val="0"/>
                        </a:spcAft>
                      </a:pPr>
                      <a:r>
                        <a:rPr sz="1300">
                          <a:solidFill>
                            <a:srgbClr val="07182D"/>
                          </a:solidFill>
                          <a:latin typeface="CiscoSansTT"/>
                        </a:rPr>
                        <a:t>Logic</a:t>
                      </a:r>
                    </a:p>
                  </a:txBody>
                  <a:tcPr marL="282848" marR="282848" marT="60960" marB="60960" anchor="ctr">
                    <a:lnR w="9525" cap="flat" cmpd="sng" algn="ctr">
                      <a:solidFill>
                        <a:srgbClr val="808080"/>
                      </a:solidFill>
                      <a:prstDash val="solid"/>
                      <a:round/>
                      <a:headEnd type="none" w="med" len="med"/>
                      <a:tailEnd type="none" w="med" len="med"/>
                    </a:lnR>
                    <a:lnT w="9525" cap="flat" cmpd="sng" algn="ctr">
                      <a:solidFill>
                        <a:srgbClr val="808080"/>
                      </a:solidFill>
                      <a:prstDash val="solid"/>
                      <a:round/>
                      <a:headEnd type="none" w="med" len="med"/>
                      <a:tailEnd type="none" w="med" len="med"/>
                    </a:lnT>
                    <a:noFill/>
                  </a:tcPr>
                </a:tc>
                <a:tc>
                  <a:txBody>
                    <a:bodyPr/>
                    <a:lstStyle/>
                    <a:p>
                      <a:pPr algn="ctr">
                        <a:spcBef>
                          <a:spcPts val="0"/>
                        </a:spcBef>
                        <a:spcAft>
                          <a:spcPts val="0"/>
                        </a:spcAft>
                      </a:pPr>
                      <a:r>
                        <a:rPr sz="1300">
                          <a:solidFill>
                            <a:srgbClr val="07182D"/>
                          </a:solidFill>
                          <a:latin typeface="CiscoSansTT"/>
                        </a:rPr>
                        <a:t>classify_condition()</a:t>
                      </a:r>
                    </a:p>
                  </a:txBody>
                  <a:tcPr marL="282848" marR="282848" marT="60960" marB="60960" anchor="ctr">
                    <a:lnL w="9525" cap="flat" cmpd="sng" algn="ctr">
                      <a:solidFill>
                        <a:srgbClr val="808080"/>
                      </a:solidFill>
                      <a:prstDash val="solid"/>
                      <a:round/>
                      <a:headEnd type="none" w="med" len="med"/>
                      <a:tailEnd type="none" w="med" len="med"/>
                    </a:lnL>
                    <a:lnT w="9525" cap="flat" cmpd="sng" algn="ctr">
                      <a:solidFill>
                        <a:srgbClr val="808080"/>
                      </a:solidFill>
                      <a:prstDash val="solid"/>
                      <a:round/>
                      <a:headEnd type="none" w="med" len="med"/>
                      <a:tailEnd type="none" w="med" len="med"/>
                    </a:lnT>
                    <a:no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sz="2400">
                <a:solidFill>
                  <a:srgbClr val="07182D"/>
                </a:solidFill>
              </a:rPr>
              <a:t>Agentic Reasoner Contract</a:t>
            </a:r>
          </a:p>
        </p:txBody>
      </p:sp>
      <p:sp>
        <p:nvSpPr>
          <p:cNvPr id="4" name="Text Placeholder 3"/>
          <p:cNvSpPr>
            <a:spLocks noGrp="1"/>
          </p:cNvSpPr>
          <p:nvPr>
            <p:ph type="body" sz="quarter" idx="13"/>
          </p:nvPr>
        </p:nvSpPr>
        <p:spPr/>
        <p:txBody>
          <a:bodyPr/>
          <a:lstStyle/>
          <a:p>
            <a:r>
              <a:rPr sz="1600">
                <a:solidFill>
                  <a:srgbClr val="07182D"/>
                </a:solidFill>
              </a:rPr>
              <a:t>System Prompt: 'ICU Rapid Response Copilot' with triage autonomy</a:t>
            </a:r>
          </a:p>
          <a:p>
            <a:r>
              <a:rPr sz="1600">
                <a:solidFill>
                  <a:srgbClr val="07182D"/>
                </a:solidFill>
              </a:rPr>
              <a:t>Response Format: JSON object required for Streamlit parsing</a:t>
            </a:r>
          </a:p>
          <a:p>
            <a:r>
              <a:rPr sz="1600">
                <a:solidFill>
                  <a:srgbClr val="07182D"/>
                </a:solidFill>
              </a:rPr>
              <a:t>Outputs: Urgency badge, action checklist, and verification steps</a:t>
            </a:r>
          </a:p>
          <a:p>
            <a:r>
              <a:rPr sz="1600">
                <a:solidFill>
                  <a:srgbClr val="07182D"/>
                </a:solidFill>
              </a:rPr>
              <a:t>Clinical Details: Medication reminders, notifications, and watchouts</a:t>
            </a:r>
          </a:p>
          <a:p>
            <a:r>
              <a:rPr sz="1600">
                <a:solidFill>
                  <a:srgbClr val="07182D"/>
                </a:solidFill>
              </a:rPr>
              <a:t>Failsafes: Tokenizer telemetry stored in session state</a:t>
            </a:r>
          </a:p>
        </p:txBody>
      </p:sp>
      <p:graphicFrame>
        <p:nvGraphicFramePr>
          <p:cNvPr id="105" name="Diagram 5">
            <a:extLst>
              <a:ext uri="{FF2B5EF4-FFF2-40B4-BE49-F238E27FC236}">
                <a16:creationId xmlns:a16="http://schemas.microsoft.com/office/drawing/2014/main" id="{259114D7-94D5-48EE-A809-A43342614A52}"/>
              </a:ext>
            </a:extLst>
          </p:cNvPr>
          <p:cNvGraphicFramePr/>
          <p:nvPr>
            <p:extLst>
              <p:ext uri="{D42A27DB-BD31-4B8C-83A1-F6EECF244321}">
                <p14:modId xmlns:p14="http://schemas.microsoft.com/office/powerpoint/2010/main" val="1771039513"/>
              </p:ext>
            </p:extLst>
          </p:nvPr>
        </p:nvGraphicFramePr>
        <p:xfrm>
          <a:off x="323850" y="790589"/>
          <a:ext cx="11544300" cy="285685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sz="2400"/>
              <a:t>User Interaction &amp; Observability</a:t>
            </a:r>
          </a:p>
        </p:txBody>
      </p:sp>
      <p:sp>
        <p:nvSpPr>
          <p:cNvPr id="4" name="Text Placeholder 3"/>
          <p:cNvSpPr>
            <a:spLocks noGrp="1"/>
          </p:cNvSpPr>
          <p:nvPr>
            <p:ph type="body" sz="quarter" idx="14"/>
          </p:nvPr>
        </p:nvSpPr>
        <p:spPr>
          <a:xfrm>
            <a:off x="781051" y="2038872"/>
            <a:ext cx="5760720" cy="2780255"/>
          </a:xfrm>
        </p:spPr>
        <p:txBody>
          <a:bodyPr>
            <a:normAutofit/>
          </a:bodyPr>
          <a:lstStyle/>
          <a:p>
            <a:r>
              <a:rPr sz="1600" dirty="0"/>
              <a:t>Sidebar button for regenerating vitals via Assignment-8.py</a:t>
            </a:r>
          </a:p>
          <a:p>
            <a:r>
              <a:rPr sz="1600" dirty="0"/>
              <a:t>Patient cards displaying latest vitals, sparklines, and AI plans</a:t>
            </a:r>
          </a:p>
          <a:p>
            <a:r>
              <a:rPr sz="1600" dirty="0"/>
              <a:t>Telemetry banner highlighting input/output tokens and latency in </a:t>
            </a:r>
            <a:r>
              <a:rPr sz="1600" dirty="0" err="1"/>
              <a:t>ms</a:t>
            </a:r>
            <a:endParaRPr sz="1600" dirty="0"/>
          </a:p>
          <a:p>
            <a:r>
              <a:rPr sz="1600" dirty="0"/>
              <a:t>Designed for billing transparency and model governance</a:t>
            </a:r>
          </a:p>
        </p:txBody>
      </p:sp>
      <p:pic>
        <p:nvPicPr>
          <p:cNvPr id="5" name="Picture 4" descr="image.png"/>
          <p:cNvPicPr>
            <a:picLocks noChangeAspect="1"/>
          </p:cNvPicPr>
          <p:nvPr/>
        </p:nvPicPr>
        <p:blipFill>
          <a:blip r:embed="rId2"/>
          <a:stretch>
            <a:fillRect/>
          </a:stretch>
        </p:blipFill>
        <p:spPr>
          <a:xfrm>
            <a:off x="6305550" y="302751"/>
            <a:ext cx="5619750" cy="5619750"/>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R3Z3N" val="a0738bea-56c2-49e1-aedd-1afc34948794"/>
</p:tagLst>
</file>

<file path=ppt/tags/tag2.xml><?xml version="1.0" encoding="utf-8"?>
<p:tagLst xmlns:a="http://schemas.openxmlformats.org/drawingml/2006/main" xmlns:r="http://schemas.openxmlformats.org/officeDocument/2006/relationships" xmlns:p="http://schemas.openxmlformats.org/presentationml/2006/main">
  <p:tag name="PR3Z3N" val="a0738bea-56c2-49e1-aedd-1afc34948794"/>
</p:tagLst>
</file>

<file path=ppt/tags/tag3.xml><?xml version="1.0" encoding="utf-8"?>
<p:tagLst xmlns:a="http://schemas.openxmlformats.org/drawingml/2006/main" xmlns:r="http://schemas.openxmlformats.org/officeDocument/2006/relationships" xmlns:p="http://schemas.openxmlformats.org/presentationml/2006/main">
  <p:tag name="PR3Z3N" val="a0738bea-56c2-49e1-aedd-1afc34948794"/>
</p:tagLst>
</file>

<file path=ppt/tags/tag4.xml><?xml version="1.0" encoding="utf-8"?>
<p:tagLst xmlns:a="http://schemas.openxmlformats.org/drawingml/2006/main" xmlns:r="http://schemas.openxmlformats.org/officeDocument/2006/relationships" xmlns:p="http://schemas.openxmlformats.org/presentationml/2006/main">
  <p:tag name="PR3Z3N" val="a0738bea-56c2-49e1-aedd-1afc34948794"/>
</p:tagLst>
</file>

<file path=ppt/theme/theme1.xml><?xml version="1.0" encoding="utf-8"?>
<a:theme xmlns:a="http://schemas.openxmlformats.org/drawingml/2006/main" name="Cisco Light 05-21-2025">
  <a:themeElements>
    <a:clrScheme name="Cisco Light 04-16-2025">
      <a:dk1>
        <a:srgbClr val="07182D"/>
      </a:dk1>
      <a:lt1>
        <a:srgbClr val="FFFFFF"/>
      </a:lt1>
      <a:dk2>
        <a:srgbClr val="525E6C"/>
      </a:dk2>
      <a:lt2>
        <a:srgbClr val="B4B9C0"/>
      </a:lt2>
      <a:accent1>
        <a:srgbClr val="02C8FF"/>
      </a:accent1>
      <a:accent2>
        <a:srgbClr val="0A60FF"/>
      </a:accent2>
      <a:accent3>
        <a:srgbClr val="FF007F"/>
      </a:accent3>
      <a:accent4>
        <a:srgbClr val="FF9000"/>
      </a:accent4>
      <a:accent5>
        <a:srgbClr val="D6D6D6"/>
      </a:accent5>
      <a:accent6>
        <a:srgbClr val="6B6B6B"/>
      </a:accent6>
      <a:hlink>
        <a:srgbClr val="07182D"/>
      </a:hlink>
      <a:folHlink>
        <a:srgbClr val="C0C0C0"/>
      </a:folHlink>
    </a:clrScheme>
    <a:fontScheme name="Cisco PowerPoint 02-26-2025">
      <a:majorFont>
        <a:latin typeface="CiscoSansTT Medium"/>
        <a:ea typeface=""/>
        <a:cs typeface=""/>
      </a:majorFont>
      <a:minorFont>
        <a:latin typeface="CiscoSansT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5875">
          <a:solidFill>
            <a:schemeClr val="bg2"/>
          </a:solidFill>
        </a:ln>
        <a:effectLst/>
      </a:spPr>
      <a:bodyPr lIns="182880" tIns="182880" rIns="182880" bIns="182880" rtlCol="0" anchor="t" anchorCtr="0">
        <a:noAutofit/>
      </a:bodyPr>
      <a:lstStyle>
        <a:defPPr marL="182880" indent="-182880" algn="l">
          <a:buFont typeface="Arial" panose="020B0604020202020204" pitchFamily="34" charset="0"/>
          <a:buChar char="•"/>
          <a:defRPr sz="1600" dirty="0" smtClean="0">
            <a:solidFill>
              <a:schemeClr val="bg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noAutofit/>
      </a:bodyPr>
      <a:lstStyle>
        <a:defPPr marL="182880" indent="-182880" algn="l" defTabSz="912276" rtl="0" eaLnBrk="1" fontAlgn="base" hangingPunct="1">
          <a:lnSpc>
            <a:spcPct val="100000"/>
          </a:lnSpc>
          <a:spcBef>
            <a:spcPts val="0"/>
          </a:spcBef>
          <a:spcAft>
            <a:spcPts val="1000"/>
          </a:spcAft>
          <a:buClr>
            <a:schemeClr val="bg1"/>
          </a:buClr>
          <a:buSzPct val="100000"/>
          <a:buFont typeface="Arial" panose="020B0604020202020204" pitchFamily="34" charset="0"/>
          <a:buChar char="•"/>
          <a:defRPr sz="1600" kern="1200" dirty="0" err="1" smtClean="0">
            <a:solidFill>
              <a:schemeClr val="bg1"/>
            </a:solidFill>
            <a:latin typeface="+mn-lt"/>
            <a:ea typeface="ＭＳ Ｐゴシック" charset="0"/>
          </a:defRPr>
        </a:defPPr>
      </a:lstStyle>
    </a:txDef>
  </a:objectDefaults>
  <a:extraClrSchemeLst/>
  <a:extLst>
    <a:ext uri="{05A4C25C-085E-4340-85A3-A5531E510DB2}">
      <thm15:themeFamily xmlns:thm15="http://schemas.microsoft.com/office/thememl/2012/main" name="Presentation5" id="{740E0CD6-EA6D-A041-9F71-A4FBC8E3217A}" vid="{874A030F-BAB9-2748-8E31-5677848FBAA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Cisco PowerPoint 02-26-2025">
      <a:majorFont>
        <a:latin typeface="CiscoSansTT Medium"/>
        <a:ea typeface=""/>
        <a:cs typeface=""/>
      </a:majorFont>
      <a:minorFont>
        <a:latin typeface="CiscoSansT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76C06F2A-DC87-8646-B17D-47DDA5D53BC1}">
  <we:reference id="7d570271-b346-45bb-9db7-9681a383d749" version="1.0.0.632" store="EXCatalog" storeType="EXCatalog"/>
  <we:alternateReferences>
    <we:reference id="WA200004074" version="1.0.0.632" store="en-US" storeType="OMEX"/>
  </we:alternateReferences>
  <we:properties/>
  <we:bindings/>
  <we:snapshot xmlns:r="http://schemas.openxmlformats.org/officeDocument/2006/relationships"/>
</we:webextension>
</file>

<file path=docMetadata/LabelInfo.xml><?xml version="1.0" encoding="utf-8"?>
<clbl:labelList xmlns:clbl="http://schemas.microsoft.com/office/2020/mipLabelMetadata">
  <clbl:label id="{c8f49a32-fde3-48a5-9266-b5b0972a22dc}" enabled="1" method="Standard" siteId="{5ae1af62-9505-4097-a69a-c1553ef7840e}" contentBits="2" removed="0"/>
</clbl:labelList>
</file>

<file path=docProps/app.xml><?xml version="1.0" encoding="utf-8"?>
<Properties xmlns="http://schemas.openxmlformats.org/officeDocument/2006/extended-properties" xmlns:vt="http://schemas.openxmlformats.org/officeDocument/2006/docPropsVTypes">
  <Template>Cisco Light 05-21-2025</Template>
  <TotalTime>8042</TotalTime>
  <Words>480</Words>
  <Application>Microsoft Office PowerPoint</Application>
  <PresentationFormat>Widescreen</PresentationFormat>
  <Paragraphs>99</Paragraphs>
  <Slides>13</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CiscoSansTT</vt:lpstr>
      <vt:lpstr>CiscoSansTT ExtraLight</vt:lpstr>
      <vt:lpstr>Calibri</vt:lpstr>
      <vt:lpstr>Arial</vt:lpstr>
      <vt:lpstr>CiscoSansTT Medium</vt:lpstr>
      <vt:lpstr>CiscoSansTT Light</vt:lpstr>
      <vt:lpstr>MS PGothic</vt:lpstr>
      <vt:lpstr>Aptos Display</vt:lpstr>
      <vt:lpstr>Cisco Light 05-21-2025</vt:lpstr>
      <vt:lpstr>PowerPoint Presentation</vt:lpstr>
      <vt:lpstr>Today's Agenda</vt:lpstr>
      <vt:lpstr>Zia &amp; Noor Agentic ICU Monitoring Prototype</vt:lpstr>
      <vt:lpstr>Problem &amp; Objectives</vt:lpstr>
      <vt:lpstr>Layered Architecture Overview</vt:lpstr>
      <vt:lpstr>Data Flow</vt:lpstr>
      <vt:lpstr>Key Clinical Logic</vt:lpstr>
      <vt:lpstr>Agentic Reasoner Contract</vt:lpstr>
      <vt:lpstr>User Interaction &amp; Observability</vt:lpstr>
      <vt:lpstr>Roadmap &amp; Enhancements</vt:lpstr>
      <vt:lpstr>Strategic Takeaways</vt:lpstr>
      <vt:lpstr>Thank you</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Circuit</dc:creator>
  <cp:keywords/>
  <dc:description/>
  <cp:lastModifiedBy>Obaid Siddiqui (osiddiqu)</cp:lastModifiedBy>
  <cp:revision>236</cp:revision>
  <dcterms:created xsi:type="dcterms:W3CDTF">2025-07-15T19:36:39Z</dcterms:created>
  <dcterms:modified xsi:type="dcterms:W3CDTF">2026-02-14T03:28:25Z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c8f49a32-fde3-48a5-9266-b5b0972a22dc_Enabled">
    <vt:lpwstr>true</vt:lpwstr>
  </property>
  <property fmtid="{D5CDD505-2E9C-101B-9397-08002B2CF9AE}" pid="3" name="MSIP_Label_c8f49a32-fde3-48a5-9266-b5b0972a22dc_SetDate">
    <vt:lpwstr>2025-05-15T22:28:44Z</vt:lpwstr>
  </property>
  <property fmtid="{D5CDD505-2E9C-101B-9397-08002B2CF9AE}" pid="4" name="MSIP_Label_c8f49a32-fde3-48a5-9266-b5b0972a22dc_Method">
    <vt:lpwstr>Standard</vt:lpwstr>
  </property>
  <property fmtid="{D5CDD505-2E9C-101B-9397-08002B2CF9AE}" pid="5" name="MSIP_Label_c8f49a32-fde3-48a5-9266-b5b0972a22dc_Name">
    <vt:lpwstr>Cisco Confidential</vt:lpwstr>
  </property>
  <property fmtid="{D5CDD505-2E9C-101B-9397-08002B2CF9AE}" pid="6" name="MSIP_Label_c8f49a32-fde3-48a5-9266-b5b0972a22dc_SiteId">
    <vt:lpwstr>5ae1af62-9505-4097-a69a-c1553ef7840e</vt:lpwstr>
  </property>
  <property fmtid="{D5CDD505-2E9C-101B-9397-08002B2CF9AE}" pid="7" name="MSIP_Label_c8f49a32-fde3-48a5-9266-b5b0972a22dc_ActionId">
    <vt:lpwstr>92510540-f64b-4f3c-9d6f-2b7187ff8b35</vt:lpwstr>
  </property>
  <property fmtid="{D5CDD505-2E9C-101B-9397-08002B2CF9AE}" pid="8" name="MSIP_Label_c8f49a32-fde3-48a5-9266-b5b0972a22dc_ContentBits">
    <vt:lpwstr>2</vt:lpwstr>
  </property>
  <property fmtid="{D5CDD505-2E9C-101B-9397-08002B2CF9AE}" pid="9" name="MSIP_Label_c8f49a32-fde3-48a5-9266-b5b0972a22dc_Tag">
    <vt:lpwstr>10, 3, 0, 1</vt:lpwstr>
  </property>
  <property fmtid="{D5CDD505-2E9C-101B-9397-08002B2CF9AE}" pid="10" name="ClassificationContentMarkingFooterLocations">
    <vt:lpwstr>Cisco Light 05-15-2025:8</vt:lpwstr>
  </property>
  <property fmtid="{D5CDD505-2E9C-101B-9397-08002B2CF9AE}" pid="11" name="ClassificationContentMarkingFooterText">
    <vt:lpwstr>Cisco Confidential</vt:lpwstr>
  </property>
</Properties>
</file>

<file path=docProps/thumbnail.jpeg>
</file>